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1422" r:id="rId2"/>
    <p:sldId id="1314" r:id="rId3"/>
    <p:sldId id="1496" r:id="rId4"/>
    <p:sldId id="1497" r:id="rId5"/>
    <p:sldId id="1498" r:id="rId6"/>
    <p:sldId id="1499" r:id="rId7"/>
    <p:sldId id="1500" r:id="rId8"/>
    <p:sldId id="1501" r:id="rId9"/>
    <p:sldId id="1502" r:id="rId10"/>
    <p:sldId id="1503" r:id="rId11"/>
    <p:sldId id="1490" r:id="rId12"/>
    <p:sldId id="1504" r:id="rId13"/>
    <p:sldId id="1506" r:id="rId14"/>
    <p:sldId id="1507" r:id="rId15"/>
    <p:sldId id="1508" r:id="rId16"/>
    <p:sldId id="1509" r:id="rId17"/>
    <p:sldId id="1510" r:id="rId18"/>
    <p:sldId id="1511" r:id="rId19"/>
    <p:sldId id="1512" r:id="rId20"/>
    <p:sldId id="1513" r:id="rId21"/>
    <p:sldId id="1533" r:id="rId22"/>
    <p:sldId id="1514" r:id="rId23"/>
    <p:sldId id="1515" r:id="rId24"/>
    <p:sldId id="1491" r:id="rId25"/>
    <p:sldId id="1516" r:id="rId26"/>
    <p:sldId id="1517" r:id="rId27"/>
    <p:sldId id="1524" r:id="rId28"/>
    <p:sldId id="1518" r:id="rId29"/>
    <p:sldId id="1519" r:id="rId30"/>
    <p:sldId id="1520" r:id="rId31"/>
    <p:sldId id="1521" r:id="rId32"/>
    <p:sldId id="1522" r:id="rId33"/>
    <p:sldId id="1528" r:id="rId34"/>
    <p:sldId id="1523" r:id="rId35"/>
    <p:sldId id="1525" r:id="rId36"/>
    <p:sldId id="1526" r:id="rId37"/>
    <p:sldId id="1527" r:id="rId38"/>
    <p:sldId id="1529" r:id="rId39"/>
    <p:sldId id="1530" r:id="rId40"/>
    <p:sldId id="1531" r:id="rId41"/>
    <p:sldId id="1532" r:id="rId4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Z" initials="user" lastIdx="1" clrIdx="0">
    <p:extLst>
      <p:ext uri="{19B8F6BF-5375-455C-9EA6-DF929625EA0E}">
        <p15:presenceInfo xmlns:p15="http://schemas.microsoft.com/office/powerpoint/2012/main" userId="Y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243E"/>
    <a:srgbClr val="9D1A33"/>
    <a:srgbClr val="C4004E"/>
    <a:srgbClr val="009384"/>
    <a:srgbClr val="ED7D31"/>
    <a:srgbClr val="2E6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820F64-F2E1-344E-913F-E61BB1EE3487}" v="2499" dt="2025-04-22T05:03:01.466"/>
    <p1510:client id="{1396CC3F-2689-43BD-95A8-9FD55B39FC51}" v="11" dt="2025-04-22T03:35:13.484"/>
    <p1510:client id="{7F183825-AF6D-1B4D-84D7-343C0B9B1EF3}" v="457" dt="2025-04-23T02:34:26.693"/>
    <p1510:client id="{9B07F3FD-5731-4230-8CB6-BF2D6095DD4C}" v="100" dt="2025-04-22T22:40:08.6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70"/>
    <p:restoredTop sz="94650"/>
  </p:normalViewPr>
  <p:slideViewPr>
    <p:cSldViewPr snapToGrid="0">
      <p:cViewPr>
        <p:scale>
          <a:sx n="104" d="100"/>
          <a:sy n="104" d="100"/>
        </p:scale>
        <p:origin x="25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. Saidur Rahman Pavel" userId="7983e80d-b091-4d9b-9953-2ff975c12b14" providerId="ADAL" clId="{7F183825-AF6D-1B4D-84D7-343C0B9B1EF3}"/>
    <pc:docChg chg="undo custSel addSld delSld modSld">
      <pc:chgData name="Md. Saidur Rahman Pavel" userId="7983e80d-b091-4d9b-9953-2ff975c12b14" providerId="ADAL" clId="{7F183825-AF6D-1B4D-84D7-343C0B9B1EF3}" dt="2025-04-23T02:34:26.693" v="452" actId="14100"/>
      <pc:docMkLst>
        <pc:docMk/>
      </pc:docMkLst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4044160391" sldId="1261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823216308" sldId="1314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694079995" sldId="1350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131965938" sldId="1354"/>
        </pc:sldMkLst>
      </pc:sldChg>
      <pc:sldChg chg="modSp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739455453" sldId="1356"/>
        </pc:sldMkLst>
        <pc:spChg chg="mod">
          <ac:chgData name="Md. Saidur Rahman Pavel" userId="7983e80d-b091-4d9b-9953-2ff975c12b14" providerId="ADAL" clId="{7F183825-AF6D-1B4D-84D7-343C0B9B1EF3}" dt="2025-04-22T22:34:06.707" v="238" actId="20577"/>
          <ac:spMkLst>
            <pc:docMk/>
            <pc:sldMk cId="3739455453" sldId="1356"/>
            <ac:spMk id="7" creationId="{2833C1D4-4897-CD8D-5458-81248A5C1078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4134908685" sldId="1359"/>
        </pc:sldMkLst>
      </pc:sldChg>
      <pc:sldChg chg="addSp 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445421506" sldId="1360"/>
        </pc:sldMkLst>
        <pc:spChg chg="add mod">
          <ac:chgData name="Md. Saidur Rahman Pavel" userId="7983e80d-b091-4d9b-9953-2ff975c12b14" providerId="ADAL" clId="{7F183825-AF6D-1B4D-84D7-343C0B9B1EF3}" dt="2025-04-22T22:32:12.910" v="212" actId="1076"/>
          <ac:spMkLst>
            <pc:docMk/>
            <pc:sldMk cId="3445421506" sldId="1360"/>
            <ac:spMk id="2" creationId="{A9C36B6C-ECEA-A114-FD5B-21145AEB1A2D}"/>
          </ac:spMkLst>
        </pc:spChg>
        <pc:spChg chg="mod">
          <ac:chgData name="Md. Saidur Rahman Pavel" userId="7983e80d-b091-4d9b-9953-2ff975c12b14" providerId="ADAL" clId="{7F183825-AF6D-1B4D-84D7-343C0B9B1EF3}" dt="2025-04-22T22:32:19.070" v="216" actId="20577"/>
          <ac:spMkLst>
            <pc:docMk/>
            <pc:sldMk cId="3445421506" sldId="1360"/>
            <ac:spMk id="7" creationId="{5F5C59D5-CC18-17E2-B887-C33315D1A788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345614210" sldId="1361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4037839799" sldId="136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5220220" sldId="1364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158719242" sldId="1365"/>
        </pc:sldMkLst>
      </pc:sldChg>
      <pc:sldChg chg="modSp mod modTransition">
        <pc:chgData name="Md. Saidur Rahman Pavel" userId="7983e80d-b091-4d9b-9953-2ff975c12b14" providerId="ADAL" clId="{7F183825-AF6D-1B4D-84D7-343C0B9B1EF3}" dt="2025-04-23T02:34:26.693" v="452" actId="14100"/>
        <pc:sldMkLst>
          <pc:docMk/>
          <pc:sldMk cId="933456691" sldId="1368"/>
        </pc:sldMkLst>
        <pc:spChg chg="mod">
          <ac:chgData name="Md. Saidur Rahman Pavel" userId="7983e80d-b091-4d9b-9953-2ff975c12b14" providerId="ADAL" clId="{7F183825-AF6D-1B4D-84D7-343C0B9B1EF3}" dt="2025-04-22T23:47:58.765" v="300" actId="20577"/>
          <ac:spMkLst>
            <pc:docMk/>
            <pc:sldMk cId="933456691" sldId="1368"/>
            <ac:spMk id="4" creationId="{5E563534-8D07-2F10-0356-7BCCDA247701}"/>
          </ac:spMkLst>
        </pc:spChg>
        <pc:picChg chg="mod">
          <ac:chgData name="Md. Saidur Rahman Pavel" userId="7983e80d-b091-4d9b-9953-2ff975c12b14" providerId="ADAL" clId="{7F183825-AF6D-1B4D-84D7-343C0B9B1EF3}" dt="2025-04-23T02:34:26.693" v="452" actId="14100"/>
          <ac:picMkLst>
            <pc:docMk/>
            <pc:sldMk cId="933456691" sldId="1368"/>
            <ac:picMk id="5" creationId="{E014913D-98E2-CBA9-D56C-7D9536D5EE94}"/>
          </ac:picMkLst>
        </pc:pic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07634261" sldId="1371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669801911" sldId="137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480517321" sldId="142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678831810" sldId="1423"/>
        </pc:sldMkLst>
      </pc:sldChg>
      <pc:sldChg chg="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43562695" sldId="1425"/>
        </pc:sldMkLst>
        <pc:spChg chg="mod">
          <ac:chgData name="Md. Saidur Rahman Pavel" userId="7983e80d-b091-4d9b-9953-2ff975c12b14" providerId="ADAL" clId="{7F183825-AF6D-1B4D-84D7-343C0B9B1EF3}" dt="2025-04-22T15:25:44.417" v="46" actId="113"/>
          <ac:spMkLst>
            <pc:docMk/>
            <pc:sldMk cId="343562695" sldId="1425"/>
            <ac:spMk id="5" creationId="{99FF959B-2E89-2D0E-893B-7DB1D9F751D9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72082522" sldId="1426"/>
        </pc:sldMkLst>
      </pc:sldChg>
      <pc:sldChg chg="addSp delSp modSp mod modTransition">
        <pc:chgData name="Md. Saidur Rahman Pavel" userId="7983e80d-b091-4d9b-9953-2ff975c12b14" providerId="ADAL" clId="{7F183825-AF6D-1B4D-84D7-343C0B9B1EF3}" dt="2025-04-23T00:21:30.451" v="394" actId="1076"/>
        <pc:sldMkLst>
          <pc:docMk/>
          <pc:sldMk cId="3968966747" sldId="1427"/>
        </pc:sldMkLst>
        <pc:spChg chg="mod">
          <ac:chgData name="Md. Saidur Rahman Pavel" userId="7983e80d-b091-4d9b-9953-2ff975c12b14" providerId="ADAL" clId="{7F183825-AF6D-1B4D-84D7-343C0B9B1EF3}" dt="2025-04-22T15:28:11.449" v="113" actId="20577"/>
          <ac:spMkLst>
            <pc:docMk/>
            <pc:sldMk cId="3968966747" sldId="1427"/>
            <ac:spMk id="4" creationId="{8B55BA18-75A9-F4CE-9FF4-CE6FA4CE178A}"/>
          </ac:spMkLst>
        </pc:spChg>
        <pc:spChg chg="mod">
          <ac:chgData name="Md. Saidur Rahman Pavel" userId="7983e80d-b091-4d9b-9953-2ff975c12b14" providerId="ADAL" clId="{7F183825-AF6D-1B4D-84D7-343C0B9B1EF3}" dt="2025-04-22T15:26:55.972" v="71" actId="20577"/>
          <ac:spMkLst>
            <pc:docMk/>
            <pc:sldMk cId="3968966747" sldId="1427"/>
            <ac:spMk id="8" creationId="{4B768F6B-2864-65BC-1F9A-E618F7469DCA}"/>
          </ac:spMkLst>
        </pc:spChg>
        <pc:spChg chg="mod">
          <ac:chgData name="Md. Saidur Rahman Pavel" userId="7983e80d-b091-4d9b-9953-2ff975c12b14" providerId="ADAL" clId="{7F183825-AF6D-1B4D-84D7-343C0B9B1EF3}" dt="2025-04-22T15:27:11.748" v="104" actId="1076"/>
          <ac:spMkLst>
            <pc:docMk/>
            <pc:sldMk cId="3968966747" sldId="1427"/>
            <ac:spMk id="12" creationId="{7ACA35E6-6D31-266F-9703-D07674210D24}"/>
          </ac:spMkLst>
        </pc:spChg>
        <pc:picChg chg="add mod">
          <ac:chgData name="Md. Saidur Rahman Pavel" userId="7983e80d-b091-4d9b-9953-2ff975c12b14" providerId="ADAL" clId="{7F183825-AF6D-1B4D-84D7-343C0B9B1EF3}" dt="2025-04-23T00:21:30.451" v="394" actId="1076"/>
          <ac:picMkLst>
            <pc:docMk/>
            <pc:sldMk cId="3968966747" sldId="1427"/>
            <ac:picMk id="2" creationId="{204D9E11-4FAC-43C0-CA1E-F7E485355C73}"/>
          </ac:picMkLst>
        </pc:picChg>
        <pc:picChg chg="del">
          <ac:chgData name="Md. Saidur Rahman Pavel" userId="7983e80d-b091-4d9b-9953-2ff975c12b14" providerId="ADAL" clId="{7F183825-AF6D-1B4D-84D7-343C0B9B1EF3}" dt="2025-04-23T00:21:18.485" v="387" actId="478"/>
          <ac:picMkLst>
            <pc:docMk/>
            <pc:sldMk cId="3968966747" sldId="1427"/>
            <ac:picMk id="11" creationId="{5D2765D6-5575-0B53-7062-B41590A8A95C}"/>
          </ac:picMkLst>
        </pc:picChg>
      </pc:sldChg>
      <pc:sldChg chg="modSp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197247682" sldId="1428"/>
        </pc:sldMkLst>
        <pc:spChg chg="mod">
          <ac:chgData name="Md. Saidur Rahman Pavel" userId="7983e80d-b091-4d9b-9953-2ff975c12b14" providerId="ADAL" clId="{7F183825-AF6D-1B4D-84D7-343C0B9B1EF3}" dt="2025-04-22T15:38:43.195" v="145" actId="20577"/>
          <ac:spMkLst>
            <pc:docMk/>
            <pc:sldMk cId="1197247682" sldId="1428"/>
            <ac:spMk id="4" creationId="{60E38556-7AE9-E2B2-B9E8-F8D181BB0318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665903801" sldId="1430"/>
        </pc:sldMkLst>
      </pc:sldChg>
      <pc:sldChg chg="addSp 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25573768" sldId="1431"/>
        </pc:sldMkLst>
        <pc:spChg chg="add mod">
          <ac:chgData name="Md. Saidur Rahman Pavel" userId="7983e80d-b091-4d9b-9953-2ff975c12b14" providerId="ADAL" clId="{7F183825-AF6D-1B4D-84D7-343C0B9B1EF3}" dt="2025-04-22T15:54:06.585" v="188" actId="1076"/>
          <ac:spMkLst>
            <pc:docMk/>
            <pc:sldMk cId="2425573768" sldId="1431"/>
            <ac:spMk id="2" creationId="{F2F1DAFA-5D90-DE38-8060-90CF2B2737AD}"/>
          </ac:spMkLst>
        </pc:spChg>
        <pc:spChg chg="mod">
          <ac:chgData name="Md. Saidur Rahman Pavel" userId="7983e80d-b091-4d9b-9953-2ff975c12b14" providerId="ADAL" clId="{7F183825-AF6D-1B4D-84D7-343C0B9B1EF3}" dt="2025-04-22T15:53:42.904" v="183" actId="21"/>
          <ac:spMkLst>
            <pc:docMk/>
            <pc:sldMk cId="2425573768" sldId="1431"/>
            <ac:spMk id="4" creationId="{830B2DCE-13C5-366F-53DD-0F741BC2D55D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922499660" sldId="143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111908522" sldId="1441"/>
        </pc:sldMkLst>
      </pc:sldChg>
      <pc:sldChg chg="modSp mod modTransition">
        <pc:chgData name="Md. Saidur Rahman Pavel" userId="7983e80d-b091-4d9b-9953-2ff975c12b14" providerId="ADAL" clId="{7F183825-AF6D-1B4D-84D7-343C0B9B1EF3}" dt="2025-04-23T01:35:50.986" v="411" actId="20577"/>
        <pc:sldMkLst>
          <pc:docMk/>
          <pc:sldMk cId="2457642535" sldId="1443"/>
        </pc:sldMkLst>
        <pc:spChg chg="mod">
          <ac:chgData name="Md. Saidur Rahman Pavel" userId="7983e80d-b091-4d9b-9953-2ff975c12b14" providerId="ADAL" clId="{7F183825-AF6D-1B4D-84D7-343C0B9B1EF3}" dt="2025-04-23T01:35:50.986" v="411" actId="20577"/>
          <ac:spMkLst>
            <pc:docMk/>
            <pc:sldMk cId="2457642535" sldId="1443"/>
            <ac:spMk id="12" creationId="{F1236408-1437-830C-F0B5-F7C7029D79E5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528553509" sldId="1446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42676213" sldId="1447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09583024" sldId="1448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572223305" sldId="1449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651507333" sldId="1450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420803071" sldId="1451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353866565" sldId="145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273642358" sldId="1453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795350101" sldId="1454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586463030" sldId="1455"/>
        </pc:sldMkLst>
      </pc:sldChg>
      <pc:sldChg chg="modSp mod modTransition">
        <pc:chgData name="Md. Saidur Rahman Pavel" userId="7983e80d-b091-4d9b-9953-2ff975c12b14" providerId="ADAL" clId="{7F183825-AF6D-1B4D-84D7-343C0B9B1EF3}" dt="2025-04-23T02:10:59.231" v="447" actId="20577"/>
        <pc:sldMkLst>
          <pc:docMk/>
          <pc:sldMk cId="1358555540" sldId="1456"/>
        </pc:sldMkLst>
        <pc:spChg chg="mod">
          <ac:chgData name="Md. Saidur Rahman Pavel" userId="7983e80d-b091-4d9b-9953-2ff975c12b14" providerId="ADAL" clId="{7F183825-AF6D-1B4D-84D7-343C0B9B1EF3}" dt="2025-04-23T02:10:59.231" v="447" actId="20577"/>
          <ac:spMkLst>
            <pc:docMk/>
            <pc:sldMk cId="1358555540" sldId="1456"/>
            <ac:spMk id="12" creationId="{2B60A1C5-39F5-BDC2-3347-4A54833A3FA3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675855038" sldId="1457"/>
        </pc:sldMkLst>
      </pc:sldChg>
      <pc:sldChg chg="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530517675" sldId="1458"/>
        </pc:sldMkLst>
        <pc:spChg chg="mod">
          <ac:chgData name="Md. Saidur Rahman Pavel" userId="7983e80d-b091-4d9b-9953-2ff975c12b14" providerId="ADAL" clId="{7F183825-AF6D-1B4D-84D7-343C0B9B1EF3}" dt="2025-04-22T22:32:41.187" v="224" actId="20577"/>
          <ac:spMkLst>
            <pc:docMk/>
            <pc:sldMk cId="1530517675" sldId="1458"/>
            <ac:spMk id="2" creationId="{DA6D7A49-B4DA-A9EA-A176-54154E3366CB}"/>
          </ac:spMkLst>
        </pc:spChg>
        <pc:spChg chg="mod">
          <ac:chgData name="Md. Saidur Rahman Pavel" userId="7983e80d-b091-4d9b-9953-2ff975c12b14" providerId="ADAL" clId="{7F183825-AF6D-1B4D-84D7-343C0B9B1EF3}" dt="2025-04-22T22:33:09.605" v="228" actId="20577"/>
          <ac:spMkLst>
            <pc:docMk/>
            <pc:sldMk cId="1530517675" sldId="1458"/>
            <ac:spMk id="12" creationId="{3D6E1692-4420-02EA-F8A2-D0A974C26E4C}"/>
          </ac:spMkLst>
        </pc:spChg>
      </pc:sldChg>
      <pc:sldChg chg="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543197619" sldId="1459"/>
        </pc:sldMkLst>
        <pc:spChg chg="mod">
          <ac:chgData name="Md. Saidur Rahman Pavel" userId="7983e80d-b091-4d9b-9953-2ff975c12b14" providerId="ADAL" clId="{7F183825-AF6D-1B4D-84D7-343C0B9B1EF3}" dt="2025-04-22T22:33:13.879" v="230" actId="20577"/>
          <ac:spMkLst>
            <pc:docMk/>
            <pc:sldMk cId="2543197619" sldId="1459"/>
            <ac:spMk id="2" creationId="{F6AEA45A-0CA9-7EF5-79AE-104D5A5E80FE}"/>
          </ac:spMkLst>
        </pc:spChg>
        <pc:spChg chg="mod">
          <ac:chgData name="Md. Saidur Rahman Pavel" userId="7983e80d-b091-4d9b-9953-2ff975c12b14" providerId="ADAL" clId="{7F183825-AF6D-1B4D-84D7-343C0B9B1EF3}" dt="2025-04-22T22:33:16.801" v="232" actId="20577"/>
          <ac:spMkLst>
            <pc:docMk/>
            <pc:sldMk cId="2543197619" sldId="1459"/>
            <ac:spMk id="12" creationId="{33B26F89-37A1-6ECC-23F3-6C36C36CCC3A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74497713" sldId="1463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135289607" sldId="1464"/>
        </pc:sldMkLst>
      </pc:sldChg>
      <pc:sldChg chg="modSp modTransition">
        <pc:chgData name="Md. Saidur Rahman Pavel" userId="7983e80d-b091-4d9b-9953-2ff975c12b14" providerId="ADAL" clId="{7F183825-AF6D-1B4D-84D7-343C0B9B1EF3}" dt="2025-04-22T23:46:37.766" v="269" actId="20577"/>
        <pc:sldMkLst>
          <pc:docMk/>
          <pc:sldMk cId="3952641799" sldId="1467"/>
        </pc:sldMkLst>
        <pc:spChg chg="mod">
          <ac:chgData name="Md. Saidur Rahman Pavel" userId="7983e80d-b091-4d9b-9953-2ff975c12b14" providerId="ADAL" clId="{7F183825-AF6D-1B4D-84D7-343C0B9B1EF3}" dt="2025-04-22T23:46:37.766" v="269" actId="20577"/>
          <ac:spMkLst>
            <pc:docMk/>
            <pc:sldMk cId="3952641799" sldId="1467"/>
            <ac:spMk id="3" creationId="{E24ED589-278C-618D-33C1-02C98D1F7B5C}"/>
          </ac:spMkLst>
        </pc:spChg>
      </pc:sldChg>
      <pc:sldChg chg="delSp modSp mod modTransition">
        <pc:chgData name="Md. Saidur Rahman Pavel" userId="7983e80d-b091-4d9b-9953-2ff975c12b14" providerId="ADAL" clId="{7F183825-AF6D-1B4D-84D7-343C0B9B1EF3}" dt="2025-04-22T23:46:28.780" v="268" actId="1076"/>
        <pc:sldMkLst>
          <pc:docMk/>
          <pc:sldMk cId="844709492" sldId="1468"/>
        </pc:sldMkLst>
        <pc:spChg chg="mod">
          <ac:chgData name="Md. Saidur Rahman Pavel" userId="7983e80d-b091-4d9b-9953-2ff975c12b14" providerId="ADAL" clId="{7F183825-AF6D-1B4D-84D7-343C0B9B1EF3}" dt="2025-04-22T23:46:28.780" v="268" actId="1076"/>
          <ac:spMkLst>
            <pc:docMk/>
            <pc:sldMk cId="844709492" sldId="1468"/>
            <ac:spMk id="11" creationId="{B5CE8AA3-C649-FB3C-474F-ADB35B5FC3AC}"/>
          </ac:spMkLst>
        </pc:spChg>
        <pc:picChg chg="del">
          <ac:chgData name="Md. Saidur Rahman Pavel" userId="7983e80d-b091-4d9b-9953-2ff975c12b14" providerId="ADAL" clId="{7F183825-AF6D-1B4D-84D7-343C0B9B1EF3}" dt="2025-04-22T23:46:15.121" v="266" actId="478"/>
          <ac:picMkLst>
            <pc:docMk/>
            <pc:sldMk cId="844709492" sldId="1468"/>
            <ac:picMk id="8" creationId="{0FC1432C-E2F2-4780-DE72-61FE3301230D}"/>
          </ac:picMkLst>
        </pc:picChg>
        <pc:cxnChg chg="mod">
          <ac:chgData name="Md. Saidur Rahman Pavel" userId="7983e80d-b091-4d9b-9953-2ff975c12b14" providerId="ADAL" clId="{7F183825-AF6D-1B4D-84D7-343C0B9B1EF3}" dt="2025-04-22T23:46:28.780" v="268" actId="1076"/>
          <ac:cxnSpMkLst>
            <pc:docMk/>
            <pc:sldMk cId="844709492" sldId="1468"/>
            <ac:cxnSpMk id="13" creationId="{97C4EE62-B21B-953C-1DC6-DFE73EF57C61}"/>
          </ac:cxnSpMkLst>
        </pc:cxn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991849320" sldId="1473"/>
        </pc:sldMkLst>
      </pc:sldChg>
      <pc:sldChg chg="modSp modTransition">
        <pc:chgData name="Md. Saidur Rahman Pavel" userId="7983e80d-b091-4d9b-9953-2ff975c12b14" providerId="ADAL" clId="{7F183825-AF6D-1B4D-84D7-343C0B9B1EF3}" dt="2025-04-22T23:44:59.511" v="254" actId="20577"/>
        <pc:sldMkLst>
          <pc:docMk/>
          <pc:sldMk cId="2195195502" sldId="1474"/>
        </pc:sldMkLst>
        <pc:spChg chg="mod">
          <ac:chgData name="Md. Saidur Rahman Pavel" userId="7983e80d-b091-4d9b-9953-2ff975c12b14" providerId="ADAL" clId="{7F183825-AF6D-1B4D-84D7-343C0B9B1EF3}" dt="2025-04-22T23:44:59.511" v="254" actId="20577"/>
          <ac:spMkLst>
            <pc:docMk/>
            <pc:sldMk cId="2195195502" sldId="1474"/>
            <ac:spMk id="2" creationId="{B74DCF85-241B-0B23-C379-D1B4E061E238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887145522" sldId="1475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172050423" sldId="1476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822530474" sldId="1477"/>
        </pc:sldMkLst>
      </pc:sldChg>
      <pc:sldChg chg="modSp mod modTransition">
        <pc:chgData name="Md. Saidur Rahman Pavel" userId="7983e80d-b091-4d9b-9953-2ff975c12b14" providerId="ADAL" clId="{7F183825-AF6D-1B4D-84D7-343C0B9B1EF3}" dt="2025-04-22T23:51:20.544" v="348" actId="20577"/>
        <pc:sldMkLst>
          <pc:docMk/>
          <pc:sldMk cId="3545063924" sldId="1478"/>
        </pc:sldMkLst>
        <pc:spChg chg="mod">
          <ac:chgData name="Md. Saidur Rahman Pavel" userId="7983e80d-b091-4d9b-9953-2ff975c12b14" providerId="ADAL" clId="{7F183825-AF6D-1B4D-84D7-343C0B9B1EF3}" dt="2025-04-22T23:51:20.544" v="348" actId="20577"/>
          <ac:spMkLst>
            <pc:docMk/>
            <pc:sldMk cId="3545063924" sldId="1478"/>
            <ac:spMk id="4" creationId="{6A366358-D481-4A0B-68B2-A82A870426AD}"/>
          </ac:spMkLst>
        </pc:spChg>
      </pc:sldChg>
      <pc:sldChg chg="modSp mod modTransition">
        <pc:chgData name="Md. Saidur Rahman Pavel" userId="7983e80d-b091-4d9b-9953-2ff975c12b14" providerId="ADAL" clId="{7F183825-AF6D-1B4D-84D7-343C0B9B1EF3}" dt="2025-04-22T23:51:56.340" v="386" actId="20577"/>
        <pc:sldMkLst>
          <pc:docMk/>
          <pc:sldMk cId="4089127596" sldId="1479"/>
        </pc:sldMkLst>
        <pc:spChg chg="mod">
          <ac:chgData name="Md. Saidur Rahman Pavel" userId="7983e80d-b091-4d9b-9953-2ff975c12b14" providerId="ADAL" clId="{7F183825-AF6D-1B4D-84D7-343C0B9B1EF3}" dt="2025-04-22T23:51:56.340" v="386" actId="20577"/>
          <ac:spMkLst>
            <pc:docMk/>
            <pc:sldMk cId="4089127596" sldId="1479"/>
            <ac:spMk id="7" creationId="{97FBF878-6AE6-4E38-372F-7A311618606F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3454213556" sldId="1480"/>
        </pc:sldMkLst>
      </pc:sldChg>
      <pc:sldChg chg="modSp mod modTransition">
        <pc:chgData name="Md. Saidur Rahman Pavel" userId="7983e80d-b091-4d9b-9953-2ff975c12b14" providerId="ADAL" clId="{7F183825-AF6D-1B4D-84D7-343C0B9B1EF3}" dt="2025-04-22T23:48:44.713" v="334" actId="20577"/>
        <pc:sldMkLst>
          <pc:docMk/>
          <pc:sldMk cId="806253341" sldId="1481"/>
        </pc:sldMkLst>
        <pc:spChg chg="mod">
          <ac:chgData name="Md. Saidur Rahman Pavel" userId="7983e80d-b091-4d9b-9953-2ff975c12b14" providerId="ADAL" clId="{7F183825-AF6D-1B4D-84D7-343C0B9B1EF3}" dt="2025-04-22T23:48:44.713" v="334" actId="20577"/>
          <ac:spMkLst>
            <pc:docMk/>
            <pc:sldMk cId="806253341" sldId="1481"/>
            <ac:spMk id="4" creationId="{C8BDC125-A5C6-2CBF-C102-83F9DF944EE2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13494031" sldId="1482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595629242" sldId="1484"/>
        </pc:sldMkLst>
      </pc:sldChg>
      <pc:sldChg chg="modSp modTransition">
        <pc:chgData name="Md. Saidur Rahman Pavel" userId="7983e80d-b091-4d9b-9953-2ff975c12b14" providerId="ADAL" clId="{7F183825-AF6D-1B4D-84D7-343C0B9B1EF3}" dt="2025-04-22T23:48:15.140" v="306" actId="20577"/>
        <pc:sldMkLst>
          <pc:docMk/>
          <pc:sldMk cId="2105285516" sldId="1485"/>
        </pc:sldMkLst>
        <pc:spChg chg="mod">
          <ac:chgData name="Md. Saidur Rahman Pavel" userId="7983e80d-b091-4d9b-9953-2ff975c12b14" providerId="ADAL" clId="{7F183825-AF6D-1B4D-84D7-343C0B9B1EF3}" dt="2025-04-22T23:48:15.140" v="306" actId="20577"/>
          <ac:spMkLst>
            <pc:docMk/>
            <pc:sldMk cId="2105285516" sldId="1485"/>
            <ac:spMk id="7" creationId="{EDFC571E-70F9-2F58-BC96-CE10CDFF8A50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21767828" sldId="1486"/>
        </pc:sldMkLst>
      </pc:sldChg>
      <pc:sldChg chg="modSp mod 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709095040" sldId="1490"/>
        </pc:sldMkLst>
        <pc:spChg chg="mod">
          <ac:chgData name="Md. Saidur Rahman Pavel" userId="7983e80d-b091-4d9b-9953-2ff975c12b14" providerId="ADAL" clId="{7F183825-AF6D-1B4D-84D7-343C0B9B1EF3}" dt="2025-04-22T15:14:25.665" v="40" actId="20577"/>
          <ac:spMkLst>
            <pc:docMk/>
            <pc:sldMk cId="709095040" sldId="1490"/>
            <ac:spMk id="2" creationId="{792E86FA-48DF-D66A-2056-DF7B0AAA5754}"/>
          </ac:spMkLst>
        </pc:spChg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2490011757" sldId="1491"/>
        </pc:sldMkLst>
      </pc:sldChg>
      <pc:sldChg chg="modTransition">
        <pc:chgData name="Md. Saidur Rahman Pavel" userId="7983e80d-b091-4d9b-9953-2ff975c12b14" providerId="ADAL" clId="{7F183825-AF6D-1B4D-84D7-343C0B9B1EF3}" dt="2025-04-22T22:38:47.884" v="239"/>
        <pc:sldMkLst>
          <pc:docMk/>
          <pc:sldMk cId="1553773240" sldId="1492"/>
        </pc:sldMkLst>
      </pc:sldChg>
      <pc:sldChg chg="modSp modTransition">
        <pc:chgData name="Md. Saidur Rahman Pavel" userId="7983e80d-b091-4d9b-9953-2ff975c12b14" providerId="ADAL" clId="{7F183825-AF6D-1B4D-84D7-343C0B9B1EF3}" dt="2025-04-22T23:45:27.106" v="265" actId="113"/>
        <pc:sldMkLst>
          <pc:docMk/>
          <pc:sldMk cId="74635344" sldId="1493"/>
        </pc:sldMkLst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144" creationId="{93B7ADC5-AD26-9D81-6456-2A957D07AAF3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150" creationId="{D2C07041-ABA5-BCAD-AC8F-78EBDF1CD369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160" creationId="{7CE0EF90-A1F6-B84C-825F-3C83F2FD7956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166" creationId="{07D7D9FC-D9AB-3DBB-10EE-14D4E0324C94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199" creationId="{644BCA7A-BCC5-8CA1-C050-EB3C7072F66B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203" creationId="{21BC9864-0CD1-F5C4-8E71-3B818E34055E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211" creationId="{0777CE44-10C8-4217-F370-3B642C75353B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220" creationId="{40824B2D-E5F4-7247-29F8-C5D64D057AD2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243" creationId="{DA1D99DD-DBB7-FF01-5B71-F7E33B163B4B}"/>
          </ac:spMkLst>
        </pc:spChg>
        <pc:spChg chg="mod">
          <ac:chgData name="Md. Saidur Rahman Pavel" userId="7983e80d-b091-4d9b-9953-2ff975c12b14" providerId="ADAL" clId="{7F183825-AF6D-1B4D-84D7-343C0B9B1EF3}" dt="2025-04-22T23:45:27.106" v="265" actId="113"/>
          <ac:spMkLst>
            <pc:docMk/>
            <pc:sldMk cId="74635344" sldId="1493"/>
            <ac:spMk id="259" creationId="{34427E1C-C6AD-2FEE-D596-3104D1A156BE}"/>
          </ac:spMkLst>
        </pc:spChg>
        <pc:spChg chg="mod">
          <ac:chgData name="Md. Saidur Rahman Pavel" userId="7983e80d-b091-4d9b-9953-2ff975c12b14" providerId="ADAL" clId="{7F183825-AF6D-1B4D-84D7-343C0B9B1EF3}" dt="2025-04-22T23:45:23.108" v="264" actId="20577"/>
          <ac:spMkLst>
            <pc:docMk/>
            <pc:sldMk cId="74635344" sldId="1493"/>
            <ac:spMk id="266" creationId="{550F4A6F-69D4-E811-1EBC-D0AB55CF7D8E}"/>
          </ac:spMkLst>
        </pc:spChg>
      </pc:sldChg>
      <pc:sldChg chg="modSp add del mod">
        <pc:chgData name="Md. Saidur Rahman Pavel" userId="7983e80d-b091-4d9b-9953-2ff975c12b14" providerId="ADAL" clId="{7F183825-AF6D-1B4D-84D7-343C0B9B1EF3}" dt="2025-04-23T02:11:38.098" v="448" actId="2696"/>
        <pc:sldMkLst>
          <pc:docMk/>
          <pc:sldMk cId="1252390425" sldId="1494"/>
        </pc:sldMkLst>
        <pc:spChg chg="mod">
          <ac:chgData name="Md. Saidur Rahman Pavel" userId="7983e80d-b091-4d9b-9953-2ff975c12b14" providerId="ADAL" clId="{7F183825-AF6D-1B4D-84D7-343C0B9B1EF3}" dt="2025-04-23T02:09:14.200" v="436" actId="20577"/>
          <ac:spMkLst>
            <pc:docMk/>
            <pc:sldMk cId="1252390425" sldId="1494"/>
            <ac:spMk id="12" creationId="{6BBBDE6F-1D8C-7F88-3800-3142695CB05D}"/>
          </ac:spMkLst>
        </pc:spChg>
      </pc:sldChg>
    </pc:docChg>
  </pc:docChgLst>
  <pc:docChgLst>
    <pc:chgData name="Md. Saidur Rahman Pavel" userId="7983e80d-b091-4d9b-9953-2ff975c12b14" providerId="ADAL" clId="{9B07F3FD-5731-4230-8CB6-BF2D6095DD4C}"/>
    <pc:docChg chg="modSld">
      <pc:chgData name="Md. Saidur Rahman Pavel" userId="7983e80d-b091-4d9b-9953-2ff975c12b14" providerId="ADAL" clId="{9B07F3FD-5731-4230-8CB6-BF2D6095DD4C}" dt="2025-04-22T22:40:08.651" v="99"/>
      <pc:docMkLst>
        <pc:docMk/>
      </pc:docMkLst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044160391" sldId="126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823216308" sldId="1314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694079995" sldId="1350"/>
        </pc:sldMkLst>
      </pc:sldChg>
      <pc:sldChg chg="modSp mod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131965938" sldId="1354"/>
        </pc:sldMkLst>
        <pc:spChg chg="mod">
          <ac:chgData name="Md. Saidur Rahman Pavel" userId="7983e80d-b091-4d9b-9953-2ff975c12b14" providerId="ADAL" clId="{9B07F3FD-5731-4230-8CB6-BF2D6095DD4C}" dt="2025-04-22T18:28:31.628" v="82" actId="20577"/>
          <ac:spMkLst>
            <pc:docMk/>
            <pc:sldMk cId="2131965938" sldId="1354"/>
            <ac:spMk id="3" creationId="{00000000-0000-0000-0000-000000000000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739455453" sldId="1356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134908685" sldId="1359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445421506" sldId="1360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345614210" sldId="136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037839799" sldId="136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5220220" sldId="1364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158719242" sldId="1365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933456691" sldId="1368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07634261" sldId="137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669801911" sldId="137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80517321" sldId="142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678831810" sldId="1423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43562695" sldId="1425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72082522" sldId="1426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968966747" sldId="1427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197247682" sldId="1428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665903801" sldId="1430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25573768" sldId="143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922499660" sldId="143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111908522" sldId="1441"/>
        </pc:sldMkLst>
      </pc:sldChg>
      <pc:sldChg chg="modSp mod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57642535" sldId="1443"/>
        </pc:sldMkLst>
        <pc:spChg chg="mod">
          <ac:chgData name="Md. Saidur Rahman Pavel" userId="7983e80d-b091-4d9b-9953-2ff975c12b14" providerId="ADAL" clId="{9B07F3FD-5731-4230-8CB6-BF2D6095DD4C}" dt="2025-04-22T17:25:28.277" v="1" actId="20577"/>
          <ac:spMkLst>
            <pc:docMk/>
            <pc:sldMk cId="2457642535" sldId="1443"/>
            <ac:spMk id="12" creationId="{F1236408-1437-830C-F0B5-F7C7029D79E5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528553509" sldId="1446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42676213" sldId="1447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09583024" sldId="1448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572223305" sldId="1449"/>
        </pc:sldMkLst>
      </pc:sldChg>
      <pc:sldChg chg="modSp mod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651507333" sldId="1450"/>
        </pc:sldMkLst>
        <pc:spChg chg="mod">
          <ac:chgData name="Md. Saidur Rahman Pavel" userId="7983e80d-b091-4d9b-9953-2ff975c12b14" providerId="ADAL" clId="{9B07F3FD-5731-4230-8CB6-BF2D6095DD4C}" dt="2025-04-22T17:30:03.140" v="13" actId="20577"/>
          <ac:spMkLst>
            <pc:docMk/>
            <pc:sldMk cId="2651507333" sldId="1450"/>
            <ac:spMk id="12" creationId="{7AE56F4E-EEA2-F07E-4C72-0700A9CA6400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20803071" sldId="145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353866565" sldId="145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273642358" sldId="1453"/>
        </pc:sldMkLst>
      </pc:sldChg>
      <pc:sldChg chg="modSp mod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795350101" sldId="1454"/>
        </pc:sldMkLst>
        <pc:spChg chg="mod">
          <ac:chgData name="Md. Saidur Rahman Pavel" userId="7983e80d-b091-4d9b-9953-2ff975c12b14" providerId="ADAL" clId="{9B07F3FD-5731-4230-8CB6-BF2D6095DD4C}" dt="2025-04-22T18:06:56.994" v="23" actId="20577"/>
          <ac:spMkLst>
            <pc:docMk/>
            <pc:sldMk cId="2795350101" sldId="1454"/>
            <ac:spMk id="12" creationId="{653C631E-3994-8091-6BDF-D83B5E0037FF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586463030" sldId="1455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358555540" sldId="1456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675855038" sldId="1457"/>
        </pc:sldMkLst>
      </pc:sldChg>
      <pc:sldChg chg="modSp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530517675" sldId="1458"/>
        </pc:sldMkLst>
        <pc:spChg chg="mod">
          <ac:chgData name="Md. Saidur Rahman Pavel" userId="7983e80d-b091-4d9b-9953-2ff975c12b14" providerId="ADAL" clId="{9B07F3FD-5731-4230-8CB6-BF2D6095DD4C}" dt="2025-04-22T18:19:04.365" v="72" actId="20577"/>
          <ac:spMkLst>
            <pc:docMk/>
            <pc:sldMk cId="1530517675" sldId="1458"/>
            <ac:spMk id="12" creationId="{3D6E1692-4420-02EA-F8A2-D0A974C26E4C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543197619" sldId="1459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74497713" sldId="1463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135289607" sldId="1464"/>
        </pc:sldMkLst>
      </pc:sldChg>
      <pc:sldChg chg="modSp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952641799" sldId="1467"/>
        </pc:sldMkLst>
        <pc:spChg chg="mod">
          <ac:chgData name="Md. Saidur Rahman Pavel" userId="7983e80d-b091-4d9b-9953-2ff975c12b14" providerId="ADAL" clId="{9B07F3FD-5731-4230-8CB6-BF2D6095DD4C}" dt="2025-04-22T18:24:27.876" v="74" actId="20577"/>
          <ac:spMkLst>
            <pc:docMk/>
            <pc:sldMk cId="3952641799" sldId="1467"/>
            <ac:spMk id="3" creationId="{E24ED589-278C-618D-33C1-02C98D1F7B5C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844709492" sldId="1468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991849320" sldId="1473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195195502" sldId="1474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887145522" sldId="1475"/>
        </pc:sldMkLst>
      </pc:sldChg>
      <pc:sldChg chg="modSp mod 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172050423" sldId="1476"/>
        </pc:sldMkLst>
        <pc:spChg chg="mod">
          <ac:chgData name="Md. Saidur Rahman Pavel" userId="7983e80d-b091-4d9b-9953-2ff975c12b14" providerId="ADAL" clId="{9B07F3FD-5731-4230-8CB6-BF2D6095DD4C}" dt="2025-04-22T18:39:30.369" v="98" actId="20577"/>
          <ac:spMkLst>
            <pc:docMk/>
            <pc:sldMk cId="2172050423" sldId="1476"/>
            <ac:spMk id="2" creationId="{6BBB1663-05BD-8C42-5855-9767202FDBFE}"/>
          </ac:spMkLst>
        </pc:spChg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822530474" sldId="1477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545063924" sldId="1478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4089127596" sldId="1479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3454213556" sldId="1480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806253341" sldId="148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13494031" sldId="148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595629242" sldId="1484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105285516" sldId="1485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21767828" sldId="1486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709095040" sldId="1490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2490011757" sldId="1491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1553773240" sldId="1492"/>
        </pc:sldMkLst>
      </pc:sldChg>
      <pc:sldChg chg="modTransition">
        <pc:chgData name="Md. Saidur Rahman Pavel" userId="7983e80d-b091-4d9b-9953-2ff975c12b14" providerId="ADAL" clId="{9B07F3FD-5731-4230-8CB6-BF2D6095DD4C}" dt="2025-04-22T22:40:08.651" v="99"/>
        <pc:sldMkLst>
          <pc:docMk/>
          <pc:sldMk cId="74635344" sldId="14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300"/>
            </a:lvl1pPr>
          </a:lstStyle>
          <a:p>
            <a:fld id="{0AB26CF2-BC55-4382-B076-D4DE5E3284AA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300"/>
            </a:lvl1pPr>
          </a:lstStyle>
          <a:p>
            <a:fld id="{76C0AE99-1A69-4C93-A735-76E62FB55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7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61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79146-65E1-181B-6EED-C4BA2B7B1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9FBD6-A54C-93F0-5470-06D1BF053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730FEA-3709-8512-4C86-4C7601DEE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92EE0-D6F4-EE70-6E38-117448B1FB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17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A2636-DE8C-D608-19A9-04FC59DC3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1D5F28-88CE-DAA7-9DC3-3E9719B031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DB0F52-0875-87CD-64F6-26682F004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096C9-2B00-720F-3018-491BE6FCF9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8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483CB-8F11-5852-4E5F-E8A0317C5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22779B-2E6F-A256-9CF2-9154AF98F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812ACF-42BF-799C-F8A9-A288379E7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AB1F-F9A2-92C8-7061-644204B7D9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61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9E5ED-3E61-DB00-7EBD-DFD6ED473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5550D-EA7F-992C-4679-77E667FC2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5DDC7-9F6B-6417-CAAD-4C12D976D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AEBF0-7025-0DA7-046C-112ED7A8B5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93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64C0D-20C8-4984-7428-1CBE50013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8B90C2-93BB-9F14-CB44-1C2484C391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67F32-58BC-422A-D7B8-80B0238F4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68880-D4E0-33AF-ADA2-E4068162EB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07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5679D-B771-CDD7-BD3A-D1BB8A4F8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857D04-4056-2290-B5E0-BF0FBAB13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3DAD5A-1FB0-CC8F-C3E8-C302322F3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EA246-B83F-0112-913C-EEC0B8F20A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33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4BFF0-54DB-28E0-B16B-698F73404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E318D4-E874-72B6-55D1-0ACAF544A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50A49-61CD-466F-E310-9BCD944D8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5722B-2A25-92C6-AC8E-C83B1929FD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04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89823-9D3E-0861-03FA-900B8CB7C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9F079-EB27-3184-EF48-40FF7C5F8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CABC8-24C7-24B4-5A83-A06B02873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D3617-5952-7C9A-CDF1-C200592BBC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34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05881-25F7-1FAC-AB0E-9C7704106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7A2BE5-D8E4-2607-9AA4-8C1CB9D70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02771B-D1D2-9B42-C63D-6626BC679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46C2B-1DB9-CB4C-E8B0-EF79E8065C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37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E27E6-2176-AF7A-188A-1E28E7EB2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3A2540-79B2-44FC-79A4-1BEF26F23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39449E-A3E4-C470-FAF0-E9C745BA2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CCCA8-E08B-099C-6BBC-E55FFB826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88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B0077-EA01-DEEC-A171-77B693E1F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6C962-D52F-E1D2-1232-F33C9B47D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DB9DDE-CFB2-39B4-4428-5AEC9B4FD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6E9C8-1C4F-7BA1-61D2-C39A12C9DA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91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41D41-3F99-2B3C-BB91-3A516F003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7BA885-A3A4-5BAD-F8D3-C8CBD9006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9C5D95-61C0-EC8E-5E7B-98C2725D3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55614-93FE-32F7-6566-29B7D8EF48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46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1BE9A-4C48-36AF-50C1-039F7B3A8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CF45B-4ADE-DF9F-5CDE-0D5555217F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6ECB3B-14CC-9198-B224-EF38B4A11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05C56-9307-7F47-5DC4-A2E090D35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7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E6B05-5396-1B92-EB2D-00EB1C3DA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E5F49E-8367-732E-7C57-1CA5485E4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33AFD3-FBA3-86DE-9EEF-6DEBA6748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FF50A-B777-9EB7-D2EB-9A8C98373C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15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564C9-3FE0-E284-761D-414E639C9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4D1BDA-0B6B-F5C6-E95A-C9D7033B2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20844-D97C-C5D9-95DA-C49634D50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98D81-A5E2-00CF-74FB-2F645BB54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14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FBD85-A1E5-F19B-D43C-3B673FFDD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7870E5-68AD-E47A-6748-808696EB57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CE4CE-225A-87AD-1BBC-49F00BDD79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92F34-E7E0-1CE2-8444-858A82D56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40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B5F87-DEE2-2820-66E8-C9085D02B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AB78E4-ECCC-F281-3FCB-4CA9A9DC01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8D11BD-230A-9B31-6D3C-89AC5DD4F7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685E3-3169-68EB-1A96-9C8F952D82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780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B5AEA-E2A9-AE66-08EB-4901AF2C7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2C936B-1BAB-9BB3-75CD-F6C011521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C5EA38-2777-7A6A-1B0C-B5557F7FC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7DE1A-7A45-6AEC-72BE-944CC2B06D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38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47AB3-B59A-6EA5-4A87-09B91B2B5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4D5F71-75E7-5FC1-A2B8-FCD774885F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55B448-1900-E88E-1C64-BB1EA8B9A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EC65E-39E3-2E3D-6041-B5F8B35CE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614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73F01-0B7D-7BCC-52A9-67217EDC5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51F2BB-5062-7BA3-006A-2CB4062ED8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3038D6-111C-A236-85C9-25B27CD95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CA495-5D02-A9A9-C481-42F6B9161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544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4E50A-71A4-DBD6-B35F-CF394BA4C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17670A-1008-D89D-CE07-EF7DBBD16C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B0320D-8B39-DA96-6729-08D27D012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18C88-843A-C5AF-9679-3873A764AE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55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CB2D-C126-2A34-33D7-A55FED038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91EE76-7E8B-E383-14F1-C47F6FC236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19D885-B091-6475-EABD-1D946D33F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21D1F-363A-1C8A-43AF-EE1C48523B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303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19DD4-AC14-B7F7-F2ED-F5F2B767C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F77E77-EA6B-9FE3-E447-0A5642BFDC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F4F815-CB8E-9165-66A8-8AFA54825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55C93-DCAC-4CAD-0102-04E6437AEA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63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6A8ED-5588-F565-6CEE-9EAC8603E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7E7F0C-8F6B-837C-6B46-257AC620A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8180D1-92CE-5553-B347-5DC3B2B073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431E7-88DE-F8C5-F439-1E28079378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53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3044B-F0E5-41DE-161C-FAB63CAFF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797012-6CEA-6B46-8590-57EED57AD1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2AD13D-9CF9-0E20-18EA-2E857340A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F61B4-84D9-B45C-1C4C-CACD92CC8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744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1C333-A046-8F98-CD3F-0E043F43F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CAEE2D-D5D4-AA19-C37A-B2F9E4D007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1267F3-70FC-B7E5-D2A7-B78E21A41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03174-31E7-C7D3-5F3E-E3DB195759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501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5A2FD-35A6-50E8-1A38-6F6697C14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AD8CA2-7D62-64A1-12CA-ECC1FFE61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6712D-6A03-4567-0E87-8792FB22A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DBF69-9D15-7B95-C15B-57A13FBA7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853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DBC49-2AED-9479-9F94-2B1AAC509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883B2F-9DE4-F34B-5840-F5951F710D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36052C-0DCA-9E20-1EE2-D2977EFFE3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F323B-BFA1-9C7C-FE53-FB00CDB96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807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C68A-1000-C9D4-C6DC-7B7FBB1CB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6C0EA-161C-0488-50E6-71F47B270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BAF75A-2EC1-3929-9C26-23BF416F2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E8855-F282-A173-9EC4-E645E98E4D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895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34BA6-5729-DA43-96C1-FF0B19CC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B32B08-D139-9780-5D69-3EFC999915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2FBD0C-3658-17B9-4299-721817E53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D21D5-A7EF-468C-4DBE-523BF38462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13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7B50F-B824-77D2-39F5-6AE513102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7EF0F6-F344-6883-9AC6-59091C4589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344973-4153-0408-E8FB-6EA0BB406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CBAA9-0067-B459-75C2-4A272D080F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370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49688-D329-8EA5-A753-061D90E4D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231CE3-4C69-1B67-3C9B-B360A69DC5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C07A00-05F3-EFDD-6D42-5442619F5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CB4C9-8DF9-1C82-4B8E-FFE98A0FFF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30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2FE2F-0E24-AB19-24B6-F86116D11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471184-F6BC-F9B5-E33A-45730852FE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072A93-EDFE-824F-475A-796DD3121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3A48D-7C58-30DD-048C-9BA55BC90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591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39E87-B239-BF92-BEDC-1C1439BE7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C6B0AD-21B5-B460-FECA-F31925E8BE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6A5F4-50FF-D227-FF14-3DF9C8FF5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80348-3D99-032B-0204-77664B5D1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64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0E4C4-18B2-62AD-DD4A-EEE2F916B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81EE9-046C-2489-83CF-DF73B1BADE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907512-FA39-8DF4-6C0E-8B5E0758B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A3063-183D-8F68-FBBD-1A853E26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18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3AF31-8BEA-F7E5-C5AA-C1659D603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7465D7-FF0A-A6B7-2B3D-21AA277384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09EE0E-9618-AFD4-502D-8E39B3F5D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C425D-0B87-2026-4B70-14AE41955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30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4A5DF-EFFD-5BC3-BC0A-62B3AB05D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034A08-0388-97C6-C2BA-B2BA0B0218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D13AF-1011-C374-A3F6-467350FF5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7B663-358B-5CE4-52B4-4797006B6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82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4243C-B400-B1E9-82F4-CADCE0830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D98345-9AB6-C774-EE85-F6B6F63EE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3FCFFE-F5EA-30F0-D407-0DF3CF8C60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870A0-C1EA-7959-4546-2D1FEAC757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4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1E13C-8849-0FB2-8904-9E0327F93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65168E-E94C-DE05-7DD7-458380BEF9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9FD964-E611-0D4C-4B1E-B4679FC45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AB8EE-1D93-7CAA-F050-84E1D34365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AE99-1A69-4C93-A735-76E62FB55D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28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F465C-D528-4BE5-BC27-297CB28A3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43396-7D69-47A1-8DC1-1F8013EBD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5FE65-FE5B-4B47-9046-E22AB8A56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828E6-F8EF-4DFE-A764-22FB242D8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F0B82-F17D-4AF6-AA99-087EBF37D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23">
            <a:extLst>
              <a:ext uri="{FF2B5EF4-FFF2-40B4-BE49-F238E27FC236}">
                <a16:creationId xmlns:a16="http://schemas.microsoft.com/office/drawing/2014/main" id="{CBD3D941-C57D-4642-BD8F-9872512A7CD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143" y="1454390"/>
            <a:ext cx="1282700" cy="5378730"/>
          </a:xfrm>
          <a:prstGeom prst="rect">
            <a:avLst/>
          </a:prstGeom>
          <a:gradFill rotWithShape="1">
            <a:gsLst>
              <a:gs pos="0">
                <a:srgbClr val="9D1A33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t" anchorCtr="0"/>
          <a:lstStyle/>
          <a:p>
            <a:pPr algn="r">
              <a:defRPr/>
            </a:pPr>
            <a:endParaRPr lang="en-US" sz="4800" b="1">
              <a:solidFill>
                <a:schemeClr val="bg1"/>
              </a:solidFill>
              <a:latin typeface="+mn-lt"/>
              <a:cs typeface="Arial" charset="0"/>
            </a:endParaRPr>
          </a:p>
          <a:p>
            <a:pPr algn="r">
              <a:defRPr/>
            </a:pPr>
            <a:endParaRPr lang="en-US" sz="4800" b="1">
              <a:solidFill>
                <a:schemeClr val="bg1"/>
              </a:solidFill>
              <a:latin typeface="+mn-lt"/>
              <a:cs typeface="Arial" charset="0"/>
            </a:endParaRPr>
          </a:p>
          <a:p>
            <a:pPr algn="ctr">
              <a:defRPr/>
            </a:pPr>
            <a:endParaRPr lang="en-US" sz="4800" b="1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+mn-lt"/>
              <a:cs typeface="Arial" charset="0"/>
            </a:endParaRPr>
          </a:p>
        </p:txBody>
      </p:sp>
      <p:pic>
        <p:nvPicPr>
          <p:cNvPr id="11" name="Picture 8" descr="https://upload.wikimedia.org/wikipedia/commons/thumb/1/17/Temple_T_logo.svg/170px-Temple_T_logo.svg.png">
            <a:extLst>
              <a:ext uri="{FF2B5EF4-FFF2-40B4-BE49-F238E27FC236}">
                <a16:creationId xmlns:a16="http://schemas.microsoft.com/office/drawing/2014/main" id="{3E938FE2-8CF7-4EB7-9021-AAB3BF351B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0723"/>
            <a:ext cx="1282700" cy="147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CA5F95-1C08-4F0D-A46F-F7822D03B56A}"/>
              </a:ext>
            </a:extLst>
          </p:cNvPr>
          <p:cNvSpPr txBox="1"/>
          <p:nvPr userDrawn="1"/>
        </p:nvSpPr>
        <p:spPr>
          <a:xfrm>
            <a:off x="-2287" y="5678398"/>
            <a:ext cx="1281404" cy="1200329"/>
          </a:xfrm>
          <a:prstGeom prst="rect">
            <a:avLst/>
          </a:prstGeom>
          <a:solidFill>
            <a:srgbClr val="981E3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A</a:t>
            </a:r>
            <a:r>
              <a:rPr lang="en-US" altLang="zh-CN" sz="1800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dvanced</a:t>
            </a:r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S</a:t>
            </a:r>
            <a:r>
              <a:rPr lang="en-US" altLang="zh-CN" sz="1800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ignal</a:t>
            </a:r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P</a:t>
            </a:r>
            <a:r>
              <a:rPr lang="en-US" altLang="zh-CN" sz="1800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rocessing</a:t>
            </a:r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Lab</a:t>
            </a:r>
            <a:r>
              <a:rPr lang="en-US" altLang="zh-CN" sz="1800" b="1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oratory</a:t>
            </a:r>
            <a:endParaRPr lang="en-US" sz="1800" b="1">
              <a:solidFill>
                <a:srgbClr val="CB8E98"/>
              </a:solidFill>
              <a:latin typeface="Agency FB" panose="020B050302020202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56EDB556-8095-488F-958C-1EB4D38E05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018" y="136525"/>
            <a:ext cx="2647219" cy="110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77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5E956-8148-46D3-B047-48E6C5E9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119B1-659A-46F1-AEBF-A05410E22E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ABE79-FB57-4A29-8254-7D8D34883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82E3B-A14E-4A2D-BB8C-FC94014E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807C9-34DD-4780-A6CD-C3FFDFE51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74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95CC91-2F1F-464B-9E71-1C6A7098E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6CCECA-03AA-40B9-84A3-B2C526E4B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FC700-B56E-44C0-9EB3-2EF060AB8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DBFC4-F58A-468E-B9A3-72F39D99F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0406B-EA7A-49BC-AA2B-9E1886DF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98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41575-4FFF-4FBC-ABAD-145204D57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3217" y="136525"/>
            <a:ext cx="10515600" cy="1102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9F3E4-3A6D-424F-84C7-76A9F94FA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140" y="1825625"/>
            <a:ext cx="10515600" cy="435133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  <a:br>
              <a:rPr lang="en-US"/>
            </a:br>
            <a:endParaRPr lang="en-US"/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2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7097A-88B1-443A-A9CD-E6F0C9BABB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7140" y="6356350"/>
            <a:ext cx="2743200" cy="365125"/>
          </a:xfrm>
        </p:spPr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D59A8-F9F0-4937-AAB0-CECE6B52C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754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7F68C-59BA-4F05-81E5-FBE3CC2C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9540" y="6356350"/>
            <a:ext cx="2743200" cy="365125"/>
          </a:xfrm>
        </p:spPr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81A1864F-F97C-481E-BDCC-C367B9BD2C5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143" y="615820"/>
            <a:ext cx="573422" cy="6217300"/>
          </a:xfrm>
          <a:prstGeom prst="rect">
            <a:avLst/>
          </a:prstGeom>
          <a:gradFill rotWithShape="1">
            <a:gsLst>
              <a:gs pos="0">
                <a:srgbClr val="9D1A33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t" anchorCtr="0"/>
          <a:lstStyle/>
          <a:p>
            <a:pPr algn="r">
              <a:defRPr/>
            </a:pPr>
            <a:endParaRPr lang="en-US" sz="4800" b="1">
              <a:solidFill>
                <a:schemeClr val="bg1"/>
              </a:solidFill>
              <a:latin typeface="+mn-lt"/>
              <a:cs typeface="Arial" charset="0"/>
            </a:endParaRPr>
          </a:p>
          <a:p>
            <a:pPr algn="r">
              <a:defRPr/>
            </a:pPr>
            <a:endParaRPr lang="en-US" sz="4800" b="1">
              <a:solidFill>
                <a:schemeClr val="bg1"/>
              </a:solidFill>
              <a:latin typeface="+mn-lt"/>
              <a:cs typeface="Arial" charset="0"/>
            </a:endParaRPr>
          </a:p>
          <a:p>
            <a:pPr algn="ctr">
              <a:defRPr/>
            </a:pPr>
            <a:endParaRPr lang="en-US" sz="4800" b="1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+mn-lt"/>
              <a:cs typeface="Arial" charset="0"/>
            </a:endParaRPr>
          </a:p>
        </p:txBody>
      </p:sp>
      <p:pic>
        <p:nvPicPr>
          <p:cNvPr id="8" name="Picture 8" descr="https://upload.wikimedia.org/wikipedia/commons/thumb/1/17/Temple_T_logo.svg/170px-Temple_T_logo.svg.png">
            <a:extLst>
              <a:ext uri="{FF2B5EF4-FFF2-40B4-BE49-F238E27FC236}">
                <a16:creationId xmlns:a16="http://schemas.microsoft.com/office/drawing/2014/main" id="{94E8E879-27B4-42CA-B0DB-6859C063C5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0723"/>
            <a:ext cx="572277" cy="65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8BDD4613-43FA-4826-B91C-A4E99288EF9A}"/>
              </a:ext>
            </a:extLst>
          </p:cNvPr>
          <p:cNvSpPr txBox="1"/>
          <p:nvPr userDrawn="1"/>
        </p:nvSpPr>
        <p:spPr>
          <a:xfrm>
            <a:off x="-2287" y="5678398"/>
            <a:ext cx="574565" cy="1200329"/>
          </a:xfrm>
          <a:prstGeom prst="rect">
            <a:avLst/>
          </a:prstGeom>
          <a:solidFill>
            <a:srgbClr val="981E3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A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S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P</a:t>
            </a:r>
          </a:p>
          <a:p>
            <a:r>
              <a:rPr lang="en-US" altLang="zh-CN" sz="1800" b="1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Lab</a:t>
            </a:r>
            <a:endParaRPr lang="en-US" sz="1800" b="1">
              <a:solidFill>
                <a:srgbClr val="CB8E98"/>
              </a:solidFill>
              <a:latin typeface="Agency FB" panose="020B050302020202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25F88C-FF57-4F3F-A60B-A5C8472128EB}"/>
              </a:ext>
            </a:extLst>
          </p:cNvPr>
          <p:cNvCxnSpPr>
            <a:cxnSpLocks/>
            <a:endCxn id="2" idx="3"/>
          </p:cNvCxnSpPr>
          <p:nvPr userDrawn="1"/>
        </p:nvCxnSpPr>
        <p:spPr>
          <a:xfrm>
            <a:off x="1040272" y="685800"/>
            <a:ext cx="10638545" cy="2063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897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C2CE6-63F6-4440-B23C-7E6DE5DF1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DE481-B358-4763-AFDF-7C8AF21B6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56811-EC81-41FF-83A4-20E48D89A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9B4A1-CB17-44E2-A802-39DF2291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30780-7295-4FFE-9A10-EE1AC6BA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6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200DE-464A-4C18-B895-77F479CAF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E5ED4-75E7-4C78-B014-E890E98B0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07EB1-3868-41F1-A100-3BD430A63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C33DD-B447-4534-BF7C-3882F1A4C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3D72FC-0E2F-4C61-9FE0-66F2E90D9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91BB3-0D9C-4DB7-8A73-188D35FD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2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1E4B9-A63F-488C-9B2F-960E7643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665F3-9184-45DA-A6D9-0EA24E0A7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D823C-0A2F-4CDC-9EA0-9048766A8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65589A-4CDC-4BE1-B356-81ABF8325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E8B7FB-0D72-46D0-9F06-4BB9D6AE7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0EBE18-B551-40E7-99FA-E65B5214A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FD314B-7074-42D8-9004-AD2B9F227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9B541D-1558-4EAE-9878-E28337E91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D722E-27E2-46AF-A4CB-D0EDC7AA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FBEC24-DF68-432B-A80C-85FC81E37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9F696-BA99-4527-B22C-73251285D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11D9F-D481-4D9B-A7C6-1669E5E17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02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BD7FC3-8B3B-4A79-BE64-9627316B2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E7687-EB4F-4D92-9431-5652E04AB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5FF42-57ED-488A-A29F-B2AA912A1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34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A69A9-7E45-4458-A6F8-B36C0ECD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A2D27-CAC5-4B40-9D98-15C424986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0273D-AE61-4E3D-91C5-DAC9E534F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CFA25-B5EA-4345-9C01-3A491C750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D1675C-E543-4675-AF05-B7E9704FE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7FEE9-741B-428B-8588-192F5924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56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9DC2F-D6E8-4D82-8645-631A844D0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E1D49-5D25-4240-A6FF-9814133A4D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0D9DF2-F5CA-473E-B0ED-35F00F1B7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CFCC6-6D23-427F-8DF9-50453AA7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57AF6-1DD5-4513-BF7B-3E339323C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FA357-BC0F-4CAB-A732-2BBE32ED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01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CC5C6-E50C-400E-85A6-4EAC757AB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B052D-85A5-47FF-AFA6-5C92F970A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BDB35-6F14-4F9A-BB60-2993828D2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A6B70-0E1D-48C5-BA9E-76864703A963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EEE47-EBAC-453F-B0FE-07A39F0DB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0EC6D-783A-4031-AF92-A1B5CFA84B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EBE71-3D63-4440-B443-F849E9DB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39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idurpavel/IEEE_seminar_cue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51.png"/><Relationship Id="rId4" Type="http://schemas.openxmlformats.org/officeDocument/2006/relationships/image" Target="../media/image4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80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E7810-E44B-F16A-C03E-99FCC18B9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>
            <a:extLst>
              <a:ext uri="{FF2B5EF4-FFF2-40B4-BE49-F238E27FC236}">
                <a16:creationId xmlns:a16="http://schemas.microsoft.com/office/drawing/2014/main" id="{EE6CA892-5106-C2D9-0754-D5838AC62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43" y="1454390"/>
            <a:ext cx="1282700" cy="5378730"/>
          </a:xfrm>
          <a:prstGeom prst="rect">
            <a:avLst/>
          </a:prstGeom>
          <a:gradFill rotWithShape="1">
            <a:gsLst>
              <a:gs pos="0">
                <a:srgbClr val="9D1A33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t" anchorCtr="0"/>
          <a:lstStyle/>
          <a:p>
            <a:pPr algn="r">
              <a:defRPr/>
            </a:pPr>
            <a:endParaRPr lang="en-US" sz="4800" b="1">
              <a:solidFill>
                <a:schemeClr val="bg1"/>
              </a:solidFill>
              <a:cs typeface="Arial" charset="0"/>
            </a:endParaRPr>
          </a:p>
          <a:p>
            <a:pPr algn="r">
              <a:defRPr/>
            </a:pPr>
            <a:endParaRPr lang="en-US" sz="4800" b="1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endParaRPr lang="en-US" sz="4800" b="1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cs typeface="Arial" charset="0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2402902F-B996-FE63-D75B-4F6CDEC8BE43}"/>
              </a:ext>
            </a:extLst>
          </p:cNvPr>
          <p:cNvSpPr txBox="1"/>
          <p:nvPr/>
        </p:nvSpPr>
        <p:spPr>
          <a:xfrm>
            <a:off x="-2287" y="5678398"/>
            <a:ext cx="1281404" cy="1200329"/>
          </a:xfrm>
          <a:prstGeom prst="rect">
            <a:avLst/>
          </a:prstGeom>
          <a:solidFill>
            <a:srgbClr val="981E3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A</a:t>
            </a:r>
            <a:r>
              <a:rPr lang="en-US" altLang="zh-CN" b="1" dirty="0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dvanced</a:t>
            </a:r>
            <a:r>
              <a:rPr lang="en-US" altLang="zh-CN" b="1" dirty="0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S</a:t>
            </a:r>
            <a:r>
              <a:rPr lang="en-US" altLang="zh-CN" b="1" dirty="0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ignal</a:t>
            </a:r>
            <a:r>
              <a:rPr lang="en-US" altLang="zh-CN" b="1" dirty="0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P</a:t>
            </a:r>
            <a:r>
              <a:rPr lang="en-US" altLang="zh-CN" b="1" dirty="0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rocessing</a:t>
            </a:r>
            <a:r>
              <a:rPr lang="en-US" altLang="zh-CN" b="1" dirty="0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Lab</a:t>
            </a:r>
            <a:r>
              <a:rPr lang="en-US" altLang="zh-CN" b="1" dirty="0">
                <a:solidFill>
                  <a:srgbClr val="CB8E98"/>
                </a:solidFill>
                <a:latin typeface="Agency FB" panose="020B0503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oratory</a:t>
            </a:r>
            <a:endParaRPr lang="en-US" b="1" dirty="0">
              <a:solidFill>
                <a:srgbClr val="CB8E98"/>
              </a:solidFill>
              <a:latin typeface="Agency FB" panose="020B050302020202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980B8F-CC34-B510-266D-554EADEF9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868" y="1148913"/>
            <a:ext cx="11438586" cy="1673106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An Overview of Array Signal Processing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467EB3C-7BCD-17DD-7967-C0169CC05CC0}"/>
              </a:ext>
            </a:extLst>
          </p:cNvPr>
          <p:cNvSpPr txBox="1">
            <a:spLocks/>
          </p:cNvSpPr>
          <p:nvPr/>
        </p:nvSpPr>
        <p:spPr>
          <a:xfrm>
            <a:off x="1123720" y="4267863"/>
            <a:ext cx="11194883" cy="21887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>
              <a:cs typeface="Times New Roman" panose="02020603050405020304" pitchFamily="18" charset="0"/>
            </a:endParaRPr>
          </a:p>
          <a:p>
            <a:endParaRPr lang="en-US" sz="2800" b="1"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177E4D-787A-F05F-3BF9-53E5BA8F7EFE}"/>
              </a:ext>
            </a:extLst>
          </p:cNvPr>
          <p:cNvCxnSpPr>
            <a:cxnSpLocks/>
          </p:cNvCxnSpPr>
          <p:nvPr/>
        </p:nvCxnSpPr>
        <p:spPr>
          <a:xfrm>
            <a:off x="1405288" y="3086914"/>
            <a:ext cx="1060704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A9D834-7962-6DBE-0A5A-3004D915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BE71-3D63-4440-B443-F849E9DBE728}" type="slidenum">
              <a:rPr lang="en-US" smtClean="0"/>
              <a:t>1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E4FB94-2D1C-FEEA-C56B-136961626EBE}"/>
              </a:ext>
            </a:extLst>
          </p:cNvPr>
          <p:cNvSpPr txBox="1"/>
          <p:nvPr/>
        </p:nvSpPr>
        <p:spPr>
          <a:xfrm>
            <a:off x="3604550" y="3712868"/>
            <a:ext cx="58516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Mirza Asif Haider and Saidur Rahman Pavel 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AB1019-5B8A-126A-9F4D-56630615756F}"/>
              </a:ext>
            </a:extLst>
          </p:cNvPr>
          <p:cNvSpPr txBox="1"/>
          <p:nvPr/>
        </p:nvSpPr>
        <p:spPr>
          <a:xfrm>
            <a:off x="10593659" y="7359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8304F5-1186-17B9-DE44-83659FC551A7}"/>
              </a:ext>
            </a:extLst>
          </p:cNvPr>
          <p:cNvSpPr/>
          <p:nvPr/>
        </p:nvSpPr>
        <p:spPr>
          <a:xfrm>
            <a:off x="9366422" y="0"/>
            <a:ext cx="2825578" cy="1816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17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652AF-2822-2564-D58A-50B2A1B37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0868BA82-16D7-9180-9568-42B65D74D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325" y="-3810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Signal Model: Baseband Model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F2EE081-C703-1051-906D-241E135E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47D830-12E7-350C-EB03-41514A0FB5DB}"/>
              </a:ext>
            </a:extLst>
          </p:cNvPr>
          <p:cNvSpPr txBox="1"/>
          <p:nvPr/>
        </p:nvSpPr>
        <p:spPr>
          <a:xfrm>
            <a:off x="1002082" y="1054000"/>
            <a:ext cx="10356810" cy="884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Usually, the array signal is processed at baseband (the carrier component is removed).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Baseband received signal vector for a uniform linear array (ULA):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306868-A52F-6301-2065-D351BF506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325" y="2345158"/>
            <a:ext cx="73025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1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F2571-5B93-AFDD-3C1C-61A177E20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656B8F01-E800-B29E-7418-D90286C7C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Beamforming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901AA047-CC70-C722-AD9B-C5A969537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92E86FA-48DF-D66A-2056-DF7B0AAA5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220" y="700791"/>
            <a:ext cx="11446268" cy="544817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Beamforming or spatial filtering is a signal processing technique used in sensor arrays for directional signal transmission or reception.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is achieved by combining elements in an antenna array in such a way that signals at particular angles experience constructive interference while others experience destructive interference.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D6E94-587E-6A99-3255-D49F7507D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546" y="2490523"/>
            <a:ext cx="7772400" cy="38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95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7A838-6DF4-D2F0-0BF2-C08FC0B87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4D6B5964-0C10-554A-6A07-30E0A287F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Beamforming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656AD84-7131-F9F4-4044-6B74FA0BE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7014D5B-CE55-5285-71FB-048FAFCFD0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220" y="700791"/>
                <a:ext cx="11446268" cy="5448175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1, 1, ⋯,1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T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</m:oMath>
                </a14:m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𝒘</m:t>
                    </m:r>
                    <m:r>
                      <a:rPr lang="en-US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1, 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⋯,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T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6</m:t>
                            </m:r>
                          </m:den>
                        </m:f>
                      </m:e>
                    </m:d>
                  </m:oMath>
                </a14:m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7014D5B-CE55-5285-71FB-048FAFCFD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220" y="700791"/>
                <a:ext cx="11446268" cy="5448175"/>
              </a:xfrm>
              <a:blipFill>
                <a:blip r:embed="rId3"/>
                <a:stretch>
                  <a:fillRect l="-554" t="-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8CA1CE2-0A34-DEB6-79E2-D73318F05BB1}"/>
              </a:ext>
            </a:extLst>
          </p:cNvPr>
          <p:cNvGrpSpPr/>
          <p:nvPr/>
        </p:nvGrpSpPr>
        <p:grpSpPr>
          <a:xfrm>
            <a:off x="785612" y="1257425"/>
            <a:ext cx="7797554" cy="5448175"/>
            <a:chOff x="3052293" y="1146821"/>
            <a:chExt cx="7797554" cy="54481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2722320-0C98-81E4-BBCF-D951A0CCC1EC}"/>
                </a:ext>
              </a:extLst>
            </p:cNvPr>
            <p:cNvGrpSpPr/>
            <p:nvPr/>
          </p:nvGrpSpPr>
          <p:grpSpPr>
            <a:xfrm>
              <a:off x="3052293" y="1146821"/>
              <a:ext cx="7498781" cy="2769206"/>
              <a:chOff x="1313645" y="1486169"/>
              <a:chExt cx="8374544" cy="289286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59E94BF7-A23B-3043-492D-4290BBB6C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3645" y="1486169"/>
                <a:ext cx="3394388" cy="2460153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A58179C-1CB0-6C29-9F8B-2EF5BB461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16709" y="1554714"/>
                <a:ext cx="3171480" cy="239160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C2911-2132-3163-F48F-E09851C7A057}"/>
                  </a:ext>
                </a:extLst>
              </p:cNvPr>
              <p:cNvSpPr txBox="1"/>
              <p:nvPr/>
            </p:nvSpPr>
            <p:spPr>
              <a:xfrm>
                <a:off x="1781880" y="3961313"/>
                <a:ext cx="24579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Number of antennas = 6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E5F8EF-F6B0-70D2-FA49-A4214B246785}"/>
                  </a:ext>
                </a:extLst>
              </p:cNvPr>
              <p:cNvSpPr txBox="1"/>
              <p:nvPr/>
            </p:nvSpPr>
            <p:spPr>
              <a:xfrm>
                <a:off x="6723246" y="4009698"/>
                <a:ext cx="2574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Number of antennas = 10</a:t>
                </a: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0024603-D15C-8EC6-E8E2-B8761CCA0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50139" y="4639196"/>
              <a:ext cx="3073400" cy="1955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592588A-0611-7F5F-8A39-8381C0600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7747" y="4538841"/>
              <a:ext cx="2832100" cy="19558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644C01E-D57A-3143-1AD2-229F8983CCD4}"/>
              </a:ext>
            </a:extLst>
          </p:cNvPr>
          <p:cNvSpPr txBox="1"/>
          <p:nvPr/>
        </p:nvSpPr>
        <p:spPr>
          <a:xfrm>
            <a:off x="8140926" y="2113786"/>
            <a:ext cx="3925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 beam resolution increase</a:t>
            </a:r>
            <a:br>
              <a:rPr lang="en-US" sz="2000" dirty="0"/>
            </a:br>
            <a:r>
              <a:rPr lang="en-US" sz="2000" dirty="0"/>
              <a:t> with the increase of the antenna</a:t>
            </a:r>
          </a:p>
        </p:txBody>
      </p:sp>
    </p:spTree>
    <p:extLst>
      <p:ext uri="{BB962C8B-B14F-4D97-AF65-F5344CB8AC3E}">
        <p14:creationId xmlns:p14="http://schemas.microsoft.com/office/powerpoint/2010/main" val="412784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B1702-6E98-5A4E-40C1-7BF443577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7BD9145F-DA89-2883-427D-348E445B6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Beamforming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657B132-477E-412C-1DE0-9C08BE319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27BB24D-71BD-0367-FB8B-2FF8A2600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220" y="700791"/>
            <a:ext cx="11446268" cy="544817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E0548-EDA7-A551-096A-510849AD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757" y="919489"/>
            <a:ext cx="8316486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65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96A4B-6108-FAF5-0A0A-EA0D8138C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ED8634ED-21F3-A458-6B89-3D5BD23FD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Zero Forcing Algorithm 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DF00A1D-C1A0-9F7A-C3F9-190ED705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24EF99B-DA9F-35D7-6ECA-F785A0650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220" y="700791"/>
            <a:ext cx="11446268" cy="544817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CEAE5-3D82-680C-B57F-AB44AFFE08F3}"/>
              </a:ext>
            </a:extLst>
          </p:cNvPr>
          <p:cNvSpPr txBox="1"/>
          <p:nvPr/>
        </p:nvSpPr>
        <p:spPr>
          <a:xfrm>
            <a:off x="1043619" y="7090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/>
              <a:t>Consider received signal vector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47BC6-7B45-8D58-70D0-A08BE90F8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979" y="1317737"/>
            <a:ext cx="3680438" cy="862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A676E1-5FAA-5938-2DB7-C27179735F6C}"/>
                  </a:ext>
                </a:extLst>
              </p:cNvPr>
              <p:cNvSpPr txBox="1"/>
              <p:nvPr/>
            </p:nvSpPr>
            <p:spPr>
              <a:xfrm>
                <a:off x="1287459" y="2213638"/>
                <a:ext cx="1049528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b="0" i="0" u="none" strike="noStrike" baseline="0" dirty="0">
                    <a:latin typeface="ArialMT"/>
                  </a:rPr>
                  <a:t>If we chose the weight vector </a:t>
                </a:r>
                <a:r>
                  <a:rPr lang="en-US" sz="1800" b="1" i="1" u="none" strike="noStrike" baseline="0" dirty="0">
                    <a:latin typeface="TimesNewRomanPS-BoldMT"/>
                  </a:rPr>
                  <a:t>w</a:t>
                </a:r>
                <a:r>
                  <a:rPr lang="en-US" sz="1800" b="1" i="0" u="none" strike="noStrike" baseline="0" dirty="0">
                    <a:latin typeface="TimesNewRomanPS-BoldMT"/>
                  </a:rPr>
                  <a:t> </a:t>
                </a:r>
                <a:r>
                  <a:rPr lang="en-US" sz="1800" b="0" i="0" u="none" strike="noStrike" baseline="0" dirty="0">
                    <a:latin typeface="ArialMT"/>
                  </a:rPr>
                  <a:t>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u="none" strike="noStrike" baseline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1800" b="1" i="1" u="none" strike="noStrike" baseline="0" smtClean="0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u="none" strike="noStrike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u="none" strike="noStrike" baseline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b="0" i="1" u="none" strike="noStrike" baseline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b="0" i="0" u="none" strike="noStrike" baseline="0" dirty="0">
                    <a:latin typeface="ArialMT"/>
                  </a:rPr>
                  <a:t>, the array output signal becomes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A676E1-5FAA-5938-2DB7-C27179735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459" y="2213638"/>
                <a:ext cx="10495280" cy="411395"/>
              </a:xfrm>
              <a:prstGeom prst="rect">
                <a:avLst/>
              </a:prstGeom>
              <a:blipFill>
                <a:blip r:embed="rId4"/>
                <a:stretch>
                  <a:fillRect l="-484" t="-303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D9F8799-917B-9E91-2C10-05CE4CA35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647" y="2753868"/>
            <a:ext cx="4960731" cy="1388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366AF0-6769-A341-660A-1B556C4B3DEB}"/>
              </a:ext>
            </a:extLst>
          </p:cNvPr>
          <p:cNvSpPr txBox="1"/>
          <p:nvPr/>
        </p:nvSpPr>
        <p:spPr>
          <a:xfrm>
            <a:off x="1287459" y="4141927"/>
            <a:ext cx="905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ArialMT"/>
              </a:rPr>
              <a:t>Interference is completely suppressed </a:t>
            </a:r>
            <a:r>
              <a:rPr lang="en-US" sz="1800" b="0" i="0" u="none" strike="noStrike" baseline="0" dirty="0">
                <a:latin typeface="Wingdings-Regular"/>
              </a:rPr>
              <a:t> </a:t>
            </a:r>
            <a:r>
              <a:rPr lang="en-US" sz="1800" b="1" i="0" u="none" strike="noStrike" baseline="0" dirty="0">
                <a:latin typeface="Arial-BoldMT"/>
              </a:rPr>
              <a:t>Zero-forcing </a:t>
            </a:r>
            <a:r>
              <a:rPr lang="en-US" sz="1800" b="0" i="0" u="none" strike="noStrike" baseline="0" dirty="0">
                <a:latin typeface="ArialMT"/>
              </a:rPr>
              <a:t>algorithm: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2F8982-1E7A-C186-1DFB-3C4C2167F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299" y="4681034"/>
            <a:ext cx="6929120" cy="220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54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EF485-8B63-F514-E9F1-347139B8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6F12B461-0BFA-0CD7-C748-EDB604923F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MVDR beamforming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4EE6249-FAC8-78CF-65AB-7807F5F0F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883" y="1121115"/>
            <a:ext cx="10359981" cy="51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69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876C6-95D5-1B00-0DBC-55862D518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B2E6F21C-B3BC-0356-0BA9-27F28B77F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MVDR beamforming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1DC391-A736-0740-5964-96377BFCC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06" y="1040280"/>
            <a:ext cx="9997059" cy="47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74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DB94F-FFE6-AAD6-73CC-9EE60F2F9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BF2C249F-903C-5BDD-64FD-7410665FB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MVDR beamforming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E24B2-EF12-ECCC-1C55-7359D47E7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61" y="875227"/>
            <a:ext cx="6235700" cy="1295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9610DF-FC0A-F133-93A1-EC27FC5C7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561" y="4338962"/>
            <a:ext cx="9826795" cy="22954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AD860B-D8D1-71D8-07DE-10E808B3E4CC}"/>
                  </a:ext>
                </a:extLst>
              </p:cNvPr>
              <p:cNvSpPr txBox="1"/>
              <p:nvPr/>
            </p:nvSpPr>
            <p:spPr>
              <a:xfrm>
                <a:off x="6549081" y="2226757"/>
                <a:ext cx="4930452" cy="1718997"/>
              </a:xfrm>
              <a:prstGeom prst="rect">
                <a:avLst/>
              </a:prstGeom>
              <a:noFill/>
              <a:ln w="28575">
                <a:solidFill>
                  <a:srgbClr val="C4004E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numerator term, 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suppresses </a:t>
                </a:r>
                <a:br>
                  <a:rPr lang="en-US" dirty="0"/>
                </a:br>
                <a:r>
                  <a:rPr lang="en-US" dirty="0"/>
                  <a:t>interference and noise and then point to the</a:t>
                </a:r>
                <a:br>
                  <a:rPr lang="en-US" dirty="0"/>
                </a:br>
                <a:r>
                  <a:rPr lang="en-US" dirty="0"/>
                  <a:t>desired directions.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denominator ensures signal power has unit</a:t>
                </a:r>
                <a:br>
                  <a:rPr lang="en-US" dirty="0"/>
                </a:br>
                <a:r>
                  <a:rPr lang="en-US" dirty="0"/>
                  <a:t> energy, i.e.,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num>
                      <m:den>
                        <m:sSup>
                          <m:sSupPr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AD860B-D8D1-71D8-07DE-10E808B3E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081" y="2226757"/>
                <a:ext cx="4930452" cy="1718997"/>
              </a:xfrm>
              <a:prstGeom prst="rect">
                <a:avLst/>
              </a:prstGeom>
              <a:blipFill>
                <a:blip r:embed="rId5"/>
                <a:stretch>
                  <a:fillRect l="-510"/>
                </a:stretch>
              </a:blipFill>
              <a:ln w="28575">
                <a:solidFill>
                  <a:srgbClr val="C4004E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78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2F531-E20F-7039-ABC5-5EF268AB3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336ABB0D-CE76-5961-E0B9-7199864608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Sample Matrix Inversion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113DF1-CBAF-7C51-6589-7258BB57EA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33"/>
          <a:stretch>
            <a:fillRect/>
          </a:stretch>
        </p:blipFill>
        <p:spPr>
          <a:xfrm>
            <a:off x="1218127" y="1035097"/>
            <a:ext cx="9252397" cy="478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07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09FAD-66E5-0925-8D3F-89D82A662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77F62FD6-2D93-E67B-2F26-D8D34350E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Robust beamforming: Diagonal loading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F2AF2D-A6CA-590D-60C5-40782C729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603" y="1383248"/>
            <a:ext cx="9137389" cy="387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31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1679D2A4-6F8C-432D-89FB-37496CA18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Outline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93AE857B-2608-493F-8167-7012A54A1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1AA598-9A3D-2DC7-4E61-39BA04C27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026" y="704912"/>
            <a:ext cx="11130462" cy="544817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Array system applications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Array configurations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Array signal model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Beamforming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Phased array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Zero forcing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MVDR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DOA estimation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Preliminaries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DOA estimation using beamforming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Sub-space-based DOA estimation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Discuss about a paper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Possible Research Direction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endParaRPr lang="en-US" sz="1800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7E5C1-8F37-2EDA-6C8D-D6452FAEB53A}"/>
              </a:ext>
            </a:extLst>
          </p:cNvPr>
          <p:cNvSpPr txBox="1"/>
          <p:nvPr/>
        </p:nvSpPr>
        <p:spPr>
          <a:xfrm>
            <a:off x="4568842" y="2863063"/>
            <a:ext cx="719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Slide and sample code: </a:t>
            </a:r>
            <a:r>
              <a:rPr lang="en-US" dirty="0">
                <a:hlinkClick r:id="rId3"/>
              </a:rPr>
              <a:t>https://github.com/saidurpavel/IEEE_seminar_cuet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16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18EF2-782A-A12E-9FC6-D628FA743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83A2101D-E20B-3532-4180-81568C8FE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Robust beamforming: Diagonal loading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A87F03-3BC9-098E-3DBF-EE7D63618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02" y="843029"/>
            <a:ext cx="6972300" cy="2209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16824-CD2C-3C64-772C-D95B0AFF8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038082"/>
            <a:ext cx="7772400" cy="428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12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E8C75-B42B-C980-EA38-D5AC46B39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B0D9D1BF-629C-DB0A-B7D7-EF79BD386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Additional Beamforming Algorithms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F510AD-A95A-57F5-00C9-806928878B62}"/>
              </a:ext>
            </a:extLst>
          </p:cNvPr>
          <p:cNvSpPr txBox="1"/>
          <p:nvPr/>
        </p:nvSpPr>
        <p:spPr>
          <a:xfrm>
            <a:off x="1043117" y="1790868"/>
            <a:ext cx="1114888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Worst-Case Beamformer: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Optimizes array weights assuming the worst-case mismatch between the actual and presumed signal steering vector.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Interference Plus Noise Covariance matrix Reconstruction: </a:t>
            </a:r>
            <a:endParaRPr lang="en-US" sz="22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To use MVDR, interference-plus-noise compressed covariance matrix can be </a:t>
            </a:r>
            <a:r>
              <a:rPr lang="en-US" sz="2200" dirty="0" err="1"/>
              <a:t>reconstruced</a:t>
            </a:r>
            <a:br>
              <a:rPr lang="en-US" sz="2200" dirty="0"/>
            </a:br>
            <a:r>
              <a:rPr lang="en-US" sz="2200" dirty="0"/>
              <a:t>by solving optimization problem. </a:t>
            </a:r>
          </a:p>
        </p:txBody>
      </p:sp>
    </p:spTree>
    <p:extLst>
      <p:ext uri="{BB962C8B-B14F-4D97-AF65-F5344CB8AC3E}">
        <p14:creationId xmlns:p14="http://schemas.microsoft.com/office/powerpoint/2010/main" val="2208046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8E181-301F-8278-160D-A423AB20A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119A0210-DF24-1828-1042-A1D5208AD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Direction of Arrival (DOA)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73EBA1-8C73-E0F8-BC5D-4491920BF4CA}"/>
                  </a:ext>
                </a:extLst>
              </p:cNvPr>
              <p:cNvSpPr txBox="1"/>
              <p:nvPr/>
            </p:nvSpPr>
            <p:spPr>
              <a:xfrm>
                <a:off x="923823" y="891831"/>
                <a:ext cx="9846863" cy="5497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signal processing, direction of arrival (DOA) denotes the direction from which usually a </a:t>
                </a:r>
                <a:br>
                  <a:rPr lang="en-US" sz="2000" dirty="0"/>
                </a:br>
                <a:r>
                  <a:rPr lang="en-US" sz="2000" dirty="0"/>
                  <a:t>propagating wave arrives at a point, where usually a set of sensors are located.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Consider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 ULA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antennas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sources with DOAs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⋯,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endParaRPr lang="en-US" sz="2000" b="1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received signal at the array at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is </a:t>
                </a: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𝑨𝒔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×1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1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⋯,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signal waveform vector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⋯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steering matrix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zero mean additive white Gaussian noise (AWGN) vector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Objective is to estimate the vector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b="1" i="1" dirty="0"/>
                  <a:t> </a:t>
                </a:r>
                <a:r>
                  <a:rPr lang="en-US" sz="2000" dirty="0"/>
                  <a:t>from the array data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i="1" dirty="0"/>
              </a:p>
              <a:p>
                <a:pPr>
                  <a:spcAft>
                    <a:spcPts val="900"/>
                  </a:spcAft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73EBA1-8C73-E0F8-BC5D-4491920BF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23" y="891831"/>
                <a:ext cx="9846863" cy="5497531"/>
              </a:xfrm>
              <a:prstGeom prst="rect">
                <a:avLst/>
              </a:prstGeom>
              <a:blipFill>
                <a:blip r:embed="rId3"/>
                <a:stretch>
                  <a:fillRect l="-515" t="-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7315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9EC36-6B62-EC79-FE45-090D50842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58A50A49-2277-4B16-F88B-C7BB7703C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DOA Estimation Using Beamforming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93E5FD-42F1-035D-7E1B-5EECC47F9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47" y="1307204"/>
            <a:ext cx="9145074" cy="451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06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BCB84-357B-5B3D-4A0F-04D246065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753A789D-A8B1-3AB5-A8CA-40365B0EE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Matrix Rank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37A6FAF0-C8A1-4CDE-4DC3-47E73044B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F04F29B-B517-B861-DA26-2EAF50595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32" y="1105025"/>
            <a:ext cx="11446268" cy="544817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Rank of a Matrix: The rank of a matrix is defined as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(a) the maximum number of linearly independent column vectors in the matrix; or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(b) the maximum number of linearly independent row vectors in the matrix.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Rank of a matrix defined the dimension of the subspace spanned by the linearly independent column. </a:t>
            </a:r>
          </a:p>
        </p:txBody>
      </p:sp>
    </p:spTree>
    <p:extLst>
      <p:ext uri="{BB962C8B-B14F-4D97-AF65-F5344CB8AC3E}">
        <p14:creationId xmlns:p14="http://schemas.microsoft.com/office/powerpoint/2010/main" val="2569438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EB440-665E-B23D-B544-E50B9296F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8F1A04E-A063-5E0F-BA06-EABA0EDE4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Matrix Rank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154F9B48-8BD6-D341-890C-C3488504E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EFE4B4-E2E8-0E3F-CDD1-69E11F476475}"/>
                  </a:ext>
                </a:extLst>
              </p:cNvPr>
              <p:cNvSpPr txBox="1"/>
              <p:nvPr/>
            </p:nvSpPr>
            <p:spPr>
              <a:xfrm>
                <a:off x="996547" y="814208"/>
                <a:ext cx="32779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Consider vectors are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EFE4B4-E2E8-0E3F-CDD1-69E11F476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47" y="814208"/>
                <a:ext cx="3277949" cy="400110"/>
              </a:xfrm>
              <a:prstGeom prst="rect">
                <a:avLst/>
              </a:prstGeom>
              <a:blipFill>
                <a:blip r:embed="rId4"/>
                <a:stretch>
                  <a:fillRect l="-1544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43DAF66-8DAA-2C6E-6FED-22914023085A}"/>
              </a:ext>
            </a:extLst>
          </p:cNvPr>
          <p:cNvGrpSpPr/>
          <p:nvPr/>
        </p:nvGrpSpPr>
        <p:grpSpPr>
          <a:xfrm>
            <a:off x="907848" y="1033765"/>
            <a:ext cx="10376304" cy="3153727"/>
            <a:chOff x="907848" y="1393439"/>
            <a:chExt cx="10376304" cy="315372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0E19185-714D-B757-0CA6-8E1F0FCD167C}"/>
                    </a:ext>
                  </a:extLst>
                </p:cNvPr>
                <p:cNvSpPr txBox="1"/>
                <p:nvPr/>
              </p:nvSpPr>
              <p:spPr>
                <a:xfrm>
                  <a:off x="3047512" y="4177834"/>
                  <a:ext cx="26448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Sub-space is the entire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0E19185-714D-B757-0CA6-8E1F0FCD1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7512" y="4177834"/>
                  <a:ext cx="264489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914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E52534-7369-2CBB-6875-4EC1496A430E}"/>
                </a:ext>
              </a:extLst>
            </p:cNvPr>
            <p:cNvGrpSpPr/>
            <p:nvPr/>
          </p:nvGrpSpPr>
          <p:grpSpPr>
            <a:xfrm>
              <a:off x="2305538" y="1485994"/>
              <a:ext cx="4005330" cy="2743377"/>
              <a:chOff x="2540000" y="1219200"/>
              <a:chExt cx="7112000" cy="5334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A897B3A-8D64-1DCF-0C24-BB4BA483E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0000" y="1219200"/>
                <a:ext cx="7112000" cy="533400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9F0C52B-1DFE-14B6-BC1D-34920DD8CEAD}"/>
                  </a:ext>
                </a:extLst>
              </p:cNvPr>
              <p:cNvSpPr/>
              <p:nvPr/>
            </p:nvSpPr>
            <p:spPr>
              <a:xfrm>
                <a:off x="3523786" y="1628078"/>
                <a:ext cx="5363736" cy="425976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5111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4320215-A004-BCBD-F8F3-53494EE85D4A}"/>
                    </a:ext>
                  </a:extLst>
                </p:cNvPr>
                <p:cNvSpPr txBox="1"/>
                <p:nvPr/>
              </p:nvSpPr>
              <p:spPr>
                <a:xfrm>
                  <a:off x="907848" y="2451976"/>
                  <a:ext cx="1397690" cy="554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4320215-A004-BCBD-F8F3-53494EE85D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848" y="2451976"/>
                  <a:ext cx="1397690" cy="554254"/>
                </a:xfrm>
                <a:prstGeom prst="rect">
                  <a:avLst/>
                </a:prstGeom>
                <a:blipFill>
                  <a:blip r:embed="rId7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970FB9B-4A46-97B6-5150-25D86DFE5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37558" y="1393439"/>
              <a:ext cx="3446594" cy="258494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BEDEE7B-85F8-D8F5-5C7B-F2DD9F6469E1}"/>
                    </a:ext>
                  </a:extLst>
                </p:cNvPr>
                <p:cNvSpPr txBox="1"/>
                <p:nvPr/>
              </p:nvSpPr>
              <p:spPr>
                <a:xfrm>
                  <a:off x="4369957" y="2538545"/>
                  <a:ext cx="6099048" cy="554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BEDEE7B-85F8-D8F5-5C7B-F2DD9F6469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9957" y="2538545"/>
                  <a:ext cx="6099048" cy="554254"/>
                </a:xfrm>
                <a:prstGeom prst="rect">
                  <a:avLst/>
                </a:prstGeom>
                <a:blipFill>
                  <a:blip r:embed="rId9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7B8262-B6C8-AB9C-4E46-FE258E24B9CB}"/>
                </a:ext>
              </a:extLst>
            </p:cNvPr>
            <p:cNvSpPr txBox="1"/>
            <p:nvPr/>
          </p:nvSpPr>
          <p:spPr>
            <a:xfrm>
              <a:off x="8228090" y="4071593"/>
              <a:ext cx="2853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Sub-space confined in a line 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2E1A89-187F-0A6D-9F10-66389B64F94C}"/>
                  </a:ext>
                </a:extLst>
              </p:cNvPr>
              <p:cNvSpPr txBox="1"/>
              <p:nvPr/>
            </p:nvSpPr>
            <p:spPr>
              <a:xfrm>
                <a:off x="996547" y="4362500"/>
                <a:ext cx="10545836" cy="2516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linearly independent columns vectors than spans the subspace are called </a:t>
                </a:r>
                <a:r>
                  <a:rPr lang="en-US" sz="2000" b="1" dirty="0"/>
                  <a:t>basis vectors</a:t>
                </a:r>
                <a:r>
                  <a:rPr lang="en-US" sz="2000" dirty="0"/>
                  <a:t>.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For spanning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dimensional subspace we need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basis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/>
                  <a:t>.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Any vector in the subspace can be expressed as a linear combination of the basis vectors such as </a:t>
                </a: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+⋯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pPr marL="742950" lvl="1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are the basis vectors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are the coefficients </a:t>
                </a:r>
                <a:endParaRPr lang="en-US" sz="2000" b="1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Orthogonal basis vectors are most desirable.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2E1A89-187F-0A6D-9F10-66389B64F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47" y="4362500"/>
                <a:ext cx="10545836" cy="2516073"/>
              </a:xfrm>
              <a:prstGeom prst="rect">
                <a:avLst/>
              </a:prstGeom>
              <a:blipFill>
                <a:blip r:embed="rId10"/>
                <a:stretch>
                  <a:fillRect l="-481" t="-1508" b="-3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133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C8F84-036D-332E-9D51-847E14E7D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E3E14228-5B3C-2F39-3E2E-2294F239F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Matrix Rank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0C1DFA2D-DD87-E981-D73A-42F7DE7C6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2BD799-2D76-AF16-B66D-FB0C23E09C0D}"/>
                  </a:ext>
                </a:extLst>
              </p:cNvPr>
              <p:cNvSpPr txBox="1"/>
              <p:nvPr/>
            </p:nvSpPr>
            <p:spPr>
              <a:xfrm>
                <a:off x="953037" y="1120462"/>
                <a:ext cx="32779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Consider vectors are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2BD799-2D76-AF16-B66D-FB0C23E09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37" y="1120462"/>
                <a:ext cx="3277949" cy="400110"/>
              </a:xfrm>
              <a:prstGeom prst="rect">
                <a:avLst/>
              </a:prstGeom>
              <a:blipFill>
                <a:blip r:embed="rId3"/>
                <a:stretch>
                  <a:fillRect l="-1154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3C896D2-D0D0-B7E7-70D7-69EE04DC5E6E}"/>
              </a:ext>
            </a:extLst>
          </p:cNvPr>
          <p:cNvGrpSpPr/>
          <p:nvPr/>
        </p:nvGrpSpPr>
        <p:grpSpPr>
          <a:xfrm>
            <a:off x="7206077" y="2706290"/>
            <a:ext cx="3973616" cy="2784824"/>
            <a:chOff x="2540000" y="762000"/>
            <a:chExt cx="7112000" cy="5334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B22F14A-5833-2A6C-55AD-FF22E13A3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0000" y="762000"/>
              <a:ext cx="7112000" cy="53340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7694A93-7DCF-90C9-7DD0-6811265E6973}"/>
                </a:ext>
              </a:extLst>
            </p:cNvPr>
            <p:cNvSpPr/>
            <p:nvPr/>
          </p:nvSpPr>
          <p:spPr>
            <a:xfrm rot="2179437">
              <a:off x="4687703" y="1575173"/>
              <a:ext cx="2930553" cy="4382932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6E59A4-F4F2-8371-1F7D-B4B4E1021950}"/>
                  </a:ext>
                </a:extLst>
              </p:cNvPr>
              <p:cNvSpPr txBox="1"/>
              <p:nvPr/>
            </p:nvSpPr>
            <p:spPr>
              <a:xfrm>
                <a:off x="8216977" y="1490277"/>
                <a:ext cx="1951816" cy="830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6E59A4-F4F2-8371-1F7D-B4B4E1021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977" y="1490277"/>
                <a:ext cx="1951816" cy="830548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0F969EF-C867-1BF3-BC4D-E3B850CBE5D4}"/>
              </a:ext>
            </a:extLst>
          </p:cNvPr>
          <p:cNvSpPr txBox="1"/>
          <p:nvPr/>
        </p:nvSpPr>
        <p:spPr>
          <a:xfrm>
            <a:off x="7688866" y="5782270"/>
            <a:ext cx="38222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2 linearly independent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Rank 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Dim of the subspace 2 (Plane)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47C6F7-8D8F-F8AA-0038-68BA076DCC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4251" y="2608596"/>
            <a:ext cx="3973616" cy="2980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69E2B5-DE93-A377-340A-4B73924401EB}"/>
                  </a:ext>
                </a:extLst>
              </p:cNvPr>
              <p:cNvSpPr txBox="1"/>
              <p:nvPr/>
            </p:nvSpPr>
            <p:spPr>
              <a:xfrm>
                <a:off x="506720" y="1530823"/>
                <a:ext cx="6097772" cy="848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69E2B5-DE93-A377-340A-4B7392440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20" y="1530823"/>
                <a:ext cx="6097772" cy="848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6C73A5-CFFF-2083-AA84-80B5ED74CB23}"/>
                  </a:ext>
                </a:extLst>
              </p:cNvPr>
              <p:cNvSpPr txBox="1"/>
              <p:nvPr/>
            </p:nvSpPr>
            <p:spPr>
              <a:xfrm>
                <a:off x="1561919" y="5693199"/>
                <a:ext cx="398737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3 linearly independent columns.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Rank 3.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Dim of the subspace 3 (entire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6C73A5-CFFF-2083-AA84-80B5ED74C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919" y="5693199"/>
                <a:ext cx="3987374" cy="1015663"/>
              </a:xfrm>
              <a:prstGeom prst="rect">
                <a:avLst/>
              </a:prstGeom>
              <a:blipFill>
                <a:blip r:embed="rId8"/>
                <a:stretch>
                  <a:fillRect l="-952" t="-3704" r="-635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094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85935-8EFD-5B27-19D9-5B4635E54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C8F5DB51-8272-34DA-0F85-211F1995B5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Eigen decomposition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1BCFBCD1-B4BC-D915-51A8-4166FADD0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446C3D-4AD5-6AA1-761C-CA298C3F43A1}"/>
              </a:ext>
            </a:extLst>
          </p:cNvPr>
          <p:cNvGrpSpPr/>
          <p:nvPr/>
        </p:nvGrpSpPr>
        <p:grpSpPr>
          <a:xfrm>
            <a:off x="765349" y="685800"/>
            <a:ext cx="11104771" cy="8235973"/>
            <a:chOff x="907016" y="878983"/>
            <a:chExt cx="11104771" cy="823597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D1EC001-367B-E3F6-4981-35875C05A340}"/>
                    </a:ext>
                  </a:extLst>
                </p:cNvPr>
                <p:cNvSpPr txBox="1"/>
                <p:nvPr/>
              </p:nvSpPr>
              <p:spPr>
                <a:xfrm>
                  <a:off x="907016" y="878983"/>
                  <a:ext cx="11104771" cy="82359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For a matrix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en-US" sz="2000" dirty="0"/>
                    <a:t> of size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US" sz="2000" dirty="0"/>
                    <a:t>, generally have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US" sz="2000" dirty="0"/>
                    <a:t> eigen vectors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sz="2000" dirty="0"/>
                    <a:t> associated with eigenvalues such that</a:t>
                  </a:r>
                </a:p>
                <a:p>
                  <a:pPr>
                    <a:spcAft>
                      <a:spcPts val="9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𝑨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m:rPr>
                            <m:nor/>
                          </m:rPr>
                          <a:rPr lang="en-US" sz="2000" dirty="0"/>
                          <m:t>. </m:t>
                        </m:r>
                      </m:oMath>
                    </m:oMathPara>
                  </a14:m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Any vectors in the subspace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r>
                    <a:rPr lang="en-US" sz="2000" dirty="0"/>
                    <a:t> can be expressed as linear combination of eigen vectors (works as basis</a:t>
                  </a:r>
                  <a:br>
                    <a:rPr lang="en-US" sz="2000" dirty="0"/>
                  </a:br>
                  <a:r>
                    <a:rPr lang="en-US" sz="2000" dirty="0"/>
                    <a:t> vectors)  as</a:t>
                  </a:r>
                </a:p>
                <a:p>
                  <a:pPr>
                    <a:spcAft>
                      <a:spcPts val="9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+⋯+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000" dirty="0"/>
                          <m:t>.  </m:t>
                        </m:r>
                      </m:oMath>
                    </m:oMathPara>
                  </a14:m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Let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sz="2000" dirty="0"/>
                    <a:t> contains all eigne vectors, i.e.,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⋯,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b="1" dirty="0"/>
                    <a:t>.</a:t>
                  </a:r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𝚲</m:t>
                      </m:r>
                    </m:oMath>
                  </a14:m>
                  <a:r>
                    <a:rPr lang="en-US" sz="2000" dirty="0"/>
                    <a:t>: a diagonal vector containing eigen values denoted as </a:t>
                  </a:r>
                  <a14:m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𝚲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diag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⋯,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b="1" dirty="0"/>
                    <a:t>, </a:t>
                  </a:r>
                  <a:r>
                    <a:rPr lang="en-US" sz="2000" dirty="0"/>
                    <a:t>which is </a:t>
                  </a:r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endParaRPr lang="en-US" sz="2000" dirty="0"/>
                </a:p>
                <a:p>
                  <a:pPr marL="342900" indent="-342900">
                    <a:spcAft>
                      <a:spcPts val="9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Therefore,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𝑨𝑿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𝚲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b="1" dirty="0"/>
                    <a:t>, </a:t>
                  </a:r>
                  <a:r>
                    <a:rPr lang="en-US" sz="2000" dirty="0"/>
                    <a:t>which results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𝚲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endParaRPr lang="en-US" sz="2000" b="1" dirty="0"/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For symmetric matrix, eigen vectors are orthogonal, i.e.,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2000" dirty="0"/>
                    <a:t> i.e.,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lang="en-US" sz="2000" b="1" dirty="0"/>
                    <a:t>, </a:t>
                  </a:r>
                  <a:r>
                    <a:rPr lang="en-US" sz="2000" dirty="0"/>
                    <a:t>and so </a:t>
                  </a:r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𝚲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000" b="1" dirty="0"/>
                </a:p>
                <a:p>
                  <a:pPr>
                    <a:spcAft>
                      <a:spcPts val="900"/>
                    </a:spcAft>
                  </a:pPr>
                  <a:endParaRPr lang="en-US" sz="2000" b="1" dirty="0"/>
                </a:p>
                <a:p>
                  <a:pPr>
                    <a:spcAft>
                      <a:spcPts val="900"/>
                    </a:spcAft>
                  </a:pPr>
                  <a:br>
                    <a:rPr lang="en-US" sz="2000" dirty="0"/>
                  </a:br>
                  <a:endParaRPr lang="en-US" sz="2000" dirty="0"/>
                </a:p>
                <a:p>
                  <a:pPr>
                    <a:spcAft>
                      <a:spcPts val="900"/>
                    </a:spcAft>
                  </a:pPr>
                  <a:br>
                    <a:rPr lang="en-US" sz="2000" dirty="0"/>
                  </a:br>
                  <a:endParaRPr lang="en-US" sz="2000" dirty="0"/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D1EC001-367B-E3F6-4981-35875C05A3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016" y="878983"/>
                  <a:ext cx="11104771" cy="8235973"/>
                </a:xfrm>
                <a:prstGeom prst="rect">
                  <a:avLst/>
                </a:prstGeom>
                <a:blipFill>
                  <a:blip r:embed="rId3"/>
                  <a:stretch>
                    <a:fillRect l="-457" t="-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5F5B0EB-6125-A6C6-B14F-BC9B6FDD211F}"/>
                </a:ext>
              </a:extLst>
            </p:cNvPr>
            <p:cNvGrpSpPr/>
            <p:nvPr/>
          </p:nvGrpSpPr>
          <p:grpSpPr>
            <a:xfrm>
              <a:off x="4314423" y="4075629"/>
              <a:ext cx="2623015" cy="1333842"/>
              <a:chOff x="4262907" y="4719572"/>
              <a:chExt cx="2623015" cy="133384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055D1B1-C598-C192-1D20-04695BB04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41298" y="4719572"/>
                <a:ext cx="1944624" cy="133384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9AF68F9-E37E-C0B8-7922-03D2CC8C17E5}"/>
                      </a:ext>
                    </a:extLst>
                  </p:cNvPr>
                  <p:cNvSpPr txBox="1"/>
                  <p:nvPr/>
                </p:nvSpPr>
                <p:spPr>
                  <a:xfrm>
                    <a:off x="4262907" y="5233531"/>
                    <a:ext cx="67839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𝚲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=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9AF68F9-E37E-C0B8-7922-03D2CC8C17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2907" y="5233531"/>
                    <a:ext cx="67839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782991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8AD8D-892D-ABB1-046E-F35D05D19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D473F690-4A90-E60A-51D1-9EB03C0F6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Eigen Decomposition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1DC0564-97FF-A786-8838-C4459E6EB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1EFA7-903A-74D7-900C-671B8C228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70" y="1236315"/>
            <a:ext cx="9819659" cy="438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62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166F8-7D25-B688-5CBE-B37EE75DB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A3170991-3CE2-8121-D337-2173E1F1D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Signal Subspace Analysis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62DB522-A72E-BEDC-60AE-5BDF2EC83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FF32FE-A0D7-03D9-1EF7-0E0066AFF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359" y="1851520"/>
            <a:ext cx="10222306" cy="400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50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8BFB8-6970-B71F-D98B-A2412EE19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892AD67-C895-D61A-6991-FF1B0A1E9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systems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9711388-93B7-0ED9-8624-3705A8BBD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16FF9-1A4E-1A6E-B2BA-69B1E0C59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861" y="962877"/>
            <a:ext cx="4709532" cy="2719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94C7DC-6B99-7242-0366-B6FF78F98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607" y="962877"/>
            <a:ext cx="4151526" cy="2333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FBDB6D-DF4C-5D76-CF00-14F0E4994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583" y="4076442"/>
            <a:ext cx="3995180" cy="23337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6C6E49-9E36-B1F6-6DA6-9E6D1428D5CD}"/>
              </a:ext>
            </a:extLst>
          </p:cNvPr>
          <p:cNvSpPr txBox="1"/>
          <p:nvPr/>
        </p:nvSpPr>
        <p:spPr>
          <a:xfrm>
            <a:off x="1830669" y="3573708"/>
            <a:ext cx="1837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Communication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A908DB-B9EE-A00B-3AF1-F032A934D41F}"/>
              </a:ext>
            </a:extLst>
          </p:cNvPr>
          <p:cNvSpPr txBox="1"/>
          <p:nvPr/>
        </p:nvSpPr>
        <p:spPr>
          <a:xfrm>
            <a:off x="7829074" y="3519346"/>
            <a:ext cx="1904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Radar and Sonar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B5820-2ED9-04B3-E06D-D03931613D14}"/>
              </a:ext>
            </a:extLst>
          </p:cNvPr>
          <p:cNvSpPr txBox="1"/>
          <p:nvPr/>
        </p:nvSpPr>
        <p:spPr>
          <a:xfrm>
            <a:off x="1479675" y="6431870"/>
            <a:ext cx="235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Medical Applications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DDDCEB-DEAE-821F-C508-32AF0CD19ED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240"/>
          <a:stretch>
            <a:fillRect/>
          </a:stretch>
        </p:blipFill>
        <p:spPr>
          <a:xfrm>
            <a:off x="6641515" y="4076442"/>
            <a:ext cx="4056223" cy="24918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4C3D76-C22F-ECAA-96FC-68C3CD9C922F}"/>
              </a:ext>
            </a:extLst>
          </p:cNvPr>
          <p:cNvSpPr txBox="1"/>
          <p:nvPr/>
        </p:nvSpPr>
        <p:spPr>
          <a:xfrm>
            <a:off x="7629950" y="6378764"/>
            <a:ext cx="2302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Autonomous driving</a:t>
            </a:r>
          </a:p>
        </p:txBody>
      </p:sp>
    </p:spTree>
    <p:extLst>
      <p:ext uri="{BB962C8B-B14F-4D97-AF65-F5344CB8AC3E}">
        <p14:creationId xmlns:p14="http://schemas.microsoft.com/office/powerpoint/2010/main" val="3293660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C47CF-C304-CB20-E4D2-3BC65669E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F764850F-D97F-EE71-371F-97A4E078D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Signal Subspace Analysis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FBCDD68-EAE3-9ED5-7B81-5C557383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EA22D-0655-0953-A200-56265C641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01" y="1112832"/>
            <a:ext cx="10244998" cy="449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60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B77E8-B680-E45F-6312-40819EBBA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2DE0BF1D-1831-E184-EA47-BCC2061E5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38" y="0"/>
            <a:ext cx="111788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DOA estimation: MUSIC (Multiple Signal Classification)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DBAEE0F-6E71-3212-1922-5762B80A9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C79F7-2451-0709-AF78-0DE6AC241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867" y="1260038"/>
            <a:ext cx="10036329" cy="433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48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2366A-526E-2D5D-87A6-F6C971A17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98ADAE19-23D8-2243-F317-D93E61C6F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38" y="0"/>
            <a:ext cx="111788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DOA estimation: MUSIC (Multiple Signal Classification)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512583A-3C85-B884-0B32-BB4C09ACC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783871-2636-8FEC-F5D4-148092301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69" y="1545855"/>
            <a:ext cx="9814006" cy="37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80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75FC0-E6BD-1620-906C-A00453288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84230013-D9F7-0D1F-F198-2D8ECB91B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38" y="0"/>
            <a:ext cx="111788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DOA estimation: MUSIC (Multiple Signal Classification)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4CBCA62A-23DE-D6E9-2383-7BFB8E3F0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2347BC-DDE7-8C1D-5D0A-FE64620BA58A}"/>
                  </a:ext>
                </a:extLst>
              </p:cNvPr>
              <p:cNvSpPr txBox="1"/>
              <p:nvPr/>
            </p:nvSpPr>
            <p:spPr>
              <a:xfrm>
                <a:off x="800151" y="1557462"/>
                <a:ext cx="6870590" cy="4162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steering vectors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200" dirty="0"/>
                  <a:t>i.e., the columns of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/>
                  <a:t>are elements of a set (not a subspace), termed the</a:t>
                </a:r>
                <a:br>
                  <a:rPr lang="en-US" sz="2200" dirty="0"/>
                </a:br>
                <a:r>
                  <a:rPr lang="en-US" sz="2200" dirty="0"/>
                  <a:t> array manifold.</a:t>
                </a:r>
              </a:p>
              <a:p>
                <a:pPr marL="285750" indent="-285750" algn="just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/>
                  <a:t>It composed of all possible steering vectors obtained as 8 ranges over the entire parameter space.</a:t>
                </a:r>
              </a:p>
              <a:p>
                <a:pPr marL="285750" indent="-285750" algn="just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desired steering vectors (which contains the DOA) are the intersection of the signal subspace and the</a:t>
                </a:r>
                <a:br>
                  <a:rPr lang="en-US" sz="2200" dirty="0"/>
                </a:br>
                <a:r>
                  <a:rPr lang="en-US" sz="2200" dirty="0"/>
                  <a:t>array manifold. </a:t>
                </a:r>
              </a:p>
              <a:p>
                <a:pPr marL="285750" indent="-285750" algn="just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/>
                  <a:t>Equivalently, finding elements of the array manifold that is orthogonal to the noise subspace will provide desired steering vectors, hence  the DOAs.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2347BC-DDE7-8C1D-5D0A-FE64620BA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51" y="1557462"/>
                <a:ext cx="6870590" cy="4162678"/>
              </a:xfrm>
              <a:prstGeom prst="rect">
                <a:avLst/>
              </a:prstGeom>
              <a:blipFill>
                <a:blip r:embed="rId3"/>
                <a:stretch>
                  <a:fillRect l="-923" t="-912" r="-1292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4040266-7AFE-1CB2-C10A-AF4177EBA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555" y="1283850"/>
            <a:ext cx="3735542" cy="35851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611154-8FFA-CE29-42A5-900A42ACD6C3}"/>
              </a:ext>
            </a:extLst>
          </p:cNvPr>
          <p:cNvSpPr txBox="1"/>
          <p:nvPr/>
        </p:nvSpPr>
        <p:spPr>
          <a:xfrm>
            <a:off x="8694155" y="5097685"/>
            <a:ext cx="337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sensor, two source example</a:t>
            </a:r>
          </a:p>
        </p:txBody>
      </p:sp>
    </p:spTree>
    <p:extLst>
      <p:ext uri="{BB962C8B-B14F-4D97-AF65-F5344CB8AC3E}">
        <p14:creationId xmlns:p14="http://schemas.microsoft.com/office/powerpoint/2010/main" val="1730848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D08B9-86A2-9508-2BD8-04056FC1C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A4B2F7DC-93DF-6DB9-1E5D-073AF6845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38" y="0"/>
            <a:ext cx="111788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DOA estimation: MUSIC (Multiple Signal Classification)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C8EAF36-2C97-7AAD-4CF8-1E6B9FFE8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D6649C-DB97-A6A1-6650-6712C4C32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28" y="1166595"/>
            <a:ext cx="8820591" cy="42302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55F5E8B-EC21-491F-66FB-441C9A7D9961}"/>
                  </a:ext>
                </a:extLst>
              </p:cNvPr>
              <p:cNvSpPr txBox="1"/>
              <p:nvPr/>
            </p:nvSpPr>
            <p:spPr>
              <a:xfrm>
                <a:off x="8562480" y="980501"/>
                <a:ext cx="3629520" cy="2028569"/>
              </a:xfrm>
              <a:prstGeom prst="rect">
                <a:avLst/>
              </a:prstGeom>
              <a:noFill/>
              <a:ln w="28575">
                <a:solidFill>
                  <a:srgbClr val="C4004E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i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p>
                                  </m:sSub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sSubSup>
                        <m:sSubSup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/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i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55F5E8B-EC21-491F-66FB-441C9A7D9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480" y="980501"/>
                <a:ext cx="3629520" cy="2028569"/>
              </a:xfrm>
              <a:prstGeom prst="rect">
                <a:avLst/>
              </a:prstGeom>
              <a:blipFill>
                <a:blip r:embed="rId4"/>
                <a:stretch>
                  <a:fillRect r="-10381" b="-61963"/>
                </a:stretch>
              </a:blipFill>
              <a:ln w="28575">
                <a:solidFill>
                  <a:srgbClr val="C4004E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C38AD9-BA08-C11C-12A8-0B9657918237}"/>
                  </a:ext>
                </a:extLst>
              </p:cNvPr>
              <p:cNvSpPr txBox="1"/>
              <p:nvPr/>
            </p:nvSpPr>
            <p:spPr>
              <a:xfrm>
                <a:off x="7823493" y="5593831"/>
                <a:ext cx="3866251" cy="567335"/>
              </a:xfrm>
              <a:prstGeom prst="rect">
                <a:avLst/>
              </a:prstGeom>
              <a:noFill/>
              <a:ln w="28575">
                <a:solidFill>
                  <a:srgbClr val="C4004E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p>
                                  </m:sSub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C38AD9-BA08-C11C-12A8-0B9657918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493" y="5593831"/>
                <a:ext cx="3866251" cy="5673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4004E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974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5F527-B1A8-662B-4A02-27B498252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E38E196-2630-0AF3-1068-AD22D075D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Off-Grid Direction-of-Arrival Estimation Using Coprime Array Interpolation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7F45E377-514F-52A2-924D-C75ABD4A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BA54CA-5C0B-424D-9728-56AA562E2C21}"/>
              </a:ext>
            </a:extLst>
          </p:cNvPr>
          <p:cNvGrpSpPr/>
          <p:nvPr/>
        </p:nvGrpSpPr>
        <p:grpSpPr>
          <a:xfrm>
            <a:off x="7179853" y="1196221"/>
            <a:ext cx="4808809" cy="4261313"/>
            <a:chOff x="7179853" y="1196221"/>
            <a:chExt cx="4808809" cy="42613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CAA650-06BF-A62A-E6F8-F4D261E40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1180" y="1196221"/>
              <a:ext cx="4526155" cy="86979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D3B823-C4F1-4F9B-010D-18CC92F7396F}"/>
                </a:ext>
              </a:extLst>
            </p:cNvPr>
            <p:cNvSpPr txBox="1"/>
            <p:nvPr/>
          </p:nvSpPr>
          <p:spPr>
            <a:xfrm>
              <a:off x="8832000" y="2066016"/>
              <a:ext cx="1504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Sparse ULA 1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0B1CC6-2F2A-C682-8BF4-013D57F74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9853" y="2444495"/>
              <a:ext cx="4808809" cy="9826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595949-9C0D-CB20-4A02-AB9A913E407B}"/>
                </a:ext>
              </a:extLst>
            </p:cNvPr>
            <p:cNvSpPr txBox="1"/>
            <p:nvPr/>
          </p:nvSpPr>
          <p:spPr>
            <a:xfrm>
              <a:off x="8832000" y="3387436"/>
              <a:ext cx="1504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Sparse ULA 2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1B38A4-6D72-467E-4214-9D134D4E8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63813" y="3815415"/>
              <a:ext cx="4640889" cy="11495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05F0C5-E1DF-18FF-A905-97B165F6AF50}"/>
                </a:ext>
              </a:extLst>
            </p:cNvPr>
            <p:cNvSpPr txBox="1"/>
            <p:nvPr/>
          </p:nvSpPr>
          <p:spPr>
            <a:xfrm>
              <a:off x="8786154" y="5088202"/>
              <a:ext cx="1596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Coprime array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4D213E-BA8F-B079-6C95-5C48863D58EB}"/>
                  </a:ext>
                </a:extLst>
              </p:cNvPr>
              <p:cNvSpPr txBox="1"/>
              <p:nvPr/>
            </p:nvSpPr>
            <p:spPr>
              <a:xfrm>
                <a:off x="895063" y="1053398"/>
                <a:ext cx="4929876" cy="2939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Number of sensors in the sparse ULA 1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Number of sensors in sparse ULA 2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000" dirty="0"/>
                  <a:t>Interelement spacing for sparse ULA 1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Interelement spacing for sparse ULA 2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wavelength of the signal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are coprime integers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Total number of sensors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4D213E-BA8F-B079-6C95-5C48863D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63" y="1053398"/>
                <a:ext cx="4929876" cy="2939266"/>
              </a:xfrm>
              <a:prstGeom prst="rect">
                <a:avLst/>
              </a:prstGeom>
              <a:blipFill>
                <a:blip r:embed="rId6"/>
                <a:stretch>
                  <a:fillRect l="-1028" t="-1293" r="-257" b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692EC9A-0A97-F352-DA00-9E36E6C5F7F8}"/>
              </a:ext>
            </a:extLst>
          </p:cNvPr>
          <p:cNvSpPr txBox="1"/>
          <p:nvPr/>
        </p:nvSpPr>
        <p:spPr>
          <a:xfrm>
            <a:off x="1170878" y="4482776"/>
            <a:ext cx="322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sensor locations in the array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0847520-3F2B-E29E-2F80-002DDF7313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3" y="5031568"/>
            <a:ext cx="6997700" cy="482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2D8335-D624-EA31-5ECC-CA5B8706DF18}"/>
              </a:ext>
            </a:extLst>
          </p:cNvPr>
          <p:cNvSpPr txBox="1"/>
          <p:nvPr/>
        </p:nvSpPr>
        <p:spPr>
          <a:xfrm>
            <a:off x="895063" y="6133383"/>
            <a:ext cx="10760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C. Zhou, Y. Gu, Z. Shi, and Y. D. Zhang, “Off-grid direction-of-arrival estimation using coprime array interpolation,” 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vol. 25, no. 11, pp. 1710–1714, 2018.</a:t>
            </a:r>
          </a:p>
        </p:txBody>
      </p:sp>
    </p:spTree>
    <p:extLst>
      <p:ext uri="{BB962C8B-B14F-4D97-AF65-F5344CB8AC3E}">
        <p14:creationId xmlns:p14="http://schemas.microsoft.com/office/powerpoint/2010/main" val="3358574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7A6CF-3105-0814-E95C-0D4CD3BD1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E9053C1D-6191-D1BC-32EF-C1F6B3DA8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Off-Grid Direction-of-Arrival Estimation Using Coprime Array Interpolation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3DF0AFB5-1313-FAFE-AC77-BB8299CC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62EC97-41EB-A0CF-04A3-1F416B0CA3E4}"/>
                  </a:ext>
                </a:extLst>
              </p:cNvPr>
              <p:cNvSpPr txBox="1"/>
              <p:nvPr/>
            </p:nvSpPr>
            <p:spPr>
              <a:xfrm>
                <a:off x="1014761" y="1059366"/>
                <a:ext cx="9384044" cy="5095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b="0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time index,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Number of signals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𝕊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Array signal received to the coprime array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Array signal corresponds to virtual ULA, Initialized as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Binary mask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C4004E"/>
                    </a:solidFill>
                  </a:rPr>
                  <a:t>Objective is to recover the data/covariance matrix entries corresponding to the missing sensors.</a:t>
                </a:r>
              </a:p>
              <a:p>
                <a:pPr>
                  <a:spcAft>
                    <a:spcPts val="9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62EC97-41EB-A0CF-04A3-1F416B0CA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61" y="1059366"/>
                <a:ext cx="9384044" cy="5095434"/>
              </a:xfrm>
              <a:prstGeom prst="rect">
                <a:avLst/>
              </a:prstGeom>
              <a:blipFill>
                <a:blip r:embed="rId3"/>
                <a:stretch>
                  <a:fillRect l="-405" t="-498" r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1DCD53FB-D50E-49A0-E751-4004728832C9}"/>
              </a:ext>
            </a:extLst>
          </p:cNvPr>
          <p:cNvGrpSpPr/>
          <p:nvPr/>
        </p:nvGrpSpPr>
        <p:grpSpPr>
          <a:xfrm>
            <a:off x="7392504" y="2036771"/>
            <a:ext cx="3020243" cy="122675"/>
            <a:chOff x="2509024" y="1862242"/>
            <a:chExt cx="3020243" cy="1226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82BF924-557B-85A6-33E2-32E5947AF70B}"/>
                </a:ext>
              </a:extLst>
            </p:cNvPr>
            <p:cNvSpPr/>
            <p:nvPr/>
          </p:nvSpPr>
          <p:spPr>
            <a:xfrm>
              <a:off x="2509024" y="1862254"/>
              <a:ext cx="122663" cy="1226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BE4EEDD-8F10-A81A-8287-4845FE050816}"/>
                </a:ext>
              </a:extLst>
            </p:cNvPr>
            <p:cNvSpPr/>
            <p:nvPr/>
          </p:nvSpPr>
          <p:spPr>
            <a:xfrm>
              <a:off x="3233419" y="1862251"/>
              <a:ext cx="122663" cy="12266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400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E2CCFB2-6B4D-78B6-8095-E908701ABFA8}"/>
                </a:ext>
              </a:extLst>
            </p:cNvPr>
            <p:cNvSpPr/>
            <p:nvPr/>
          </p:nvSpPr>
          <p:spPr>
            <a:xfrm>
              <a:off x="3716349" y="1862249"/>
              <a:ext cx="122663" cy="122663"/>
            </a:xfrm>
            <a:prstGeom prst="ellipse">
              <a:avLst/>
            </a:prstGeom>
            <a:solidFill>
              <a:srgbClr val="009384"/>
            </a:solidFill>
            <a:ln>
              <a:solidFill>
                <a:srgbClr val="00938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F108924-4552-AEFE-EA29-AD9259177F67}"/>
                </a:ext>
              </a:extLst>
            </p:cNvPr>
            <p:cNvSpPr/>
            <p:nvPr/>
          </p:nvSpPr>
          <p:spPr>
            <a:xfrm>
              <a:off x="3957814" y="1862248"/>
              <a:ext cx="122663" cy="12266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400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6F43B8D-6594-9C53-BEB9-CC3F8E33F9C2}"/>
                </a:ext>
              </a:extLst>
            </p:cNvPr>
            <p:cNvSpPr/>
            <p:nvPr/>
          </p:nvSpPr>
          <p:spPr>
            <a:xfrm>
              <a:off x="4682209" y="1862245"/>
              <a:ext cx="122663" cy="12266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400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34C4668-B7BF-6D35-BD60-18B9E9B39467}"/>
                </a:ext>
              </a:extLst>
            </p:cNvPr>
            <p:cNvSpPr/>
            <p:nvPr/>
          </p:nvSpPr>
          <p:spPr>
            <a:xfrm>
              <a:off x="4923674" y="1862244"/>
              <a:ext cx="122663" cy="122663"/>
            </a:xfrm>
            <a:prstGeom prst="ellipse">
              <a:avLst/>
            </a:prstGeom>
            <a:solidFill>
              <a:srgbClr val="009384"/>
            </a:solidFill>
            <a:ln>
              <a:solidFill>
                <a:srgbClr val="00938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E013A38-622E-EB21-B11E-1B0DCE8C1A28}"/>
                </a:ext>
              </a:extLst>
            </p:cNvPr>
            <p:cNvSpPr/>
            <p:nvPr/>
          </p:nvSpPr>
          <p:spPr>
            <a:xfrm>
              <a:off x="5406604" y="1862242"/>
              <a:ext cx="122663" cy="122663"/>
            </a:xfrm>
            <a:prstGeom prst="ellipse">
              <a:avLst/>
            </a:prstGeom>
            <a:solidFill>
              <a:srgbClr val="C4004E"/>
            </a:solidFill>
            <a:ln>
              <a:solidFill>
                <a:srgbClr val="C400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7599F1-871C-0611-8157-B57F0B1B65CF}"/>
              </a:ext>
            </a:extLst>
          </p:cNvPr>
          <p:cNvGrpSpPr/>
          <p:nvPr/>
        </p:nvGrpSpPr>
        <p:grpSpPr>
          <a:xfrm>
            <a:off x="7392504" y="2867394"/>
            <a:ext cx="3020243" cy="122675"/>
            <a:chOff x="2509024" y="1862242"/>
            <a:chExt cx="3020243" cy="12267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5F0CC38-8622-80CC-0E89-C193708C7D69}"/>
                </a:ext>
              </a:extLst>
            </p:cNvPr>
            <p:cNvSpPr/>
            <p:nvPr/>
          </p:nvSpPr>
          <p:spPr>
            <a:xfrm>
              <a:off x="2509024" y="1862254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097A65B-803C-99AD-DC6C-E16EEA30803F}"/>
                </a:ext>
              </a:extLst>
            </p:cNvPr>
            <p:cNvSpPr/>
            <p:nvPr/>
          </p:nvSpPr>
          <p:spPr>
            <a:xfrm>
              <a:off x="2750489" y="1862253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C16854D-EA94-095B-AC02-F8E11CFB2408}"/>
                </a:ext>
              </a:extLst>
            </p:cNvPr>
            <p:cNvSpPr/>
            <p:nvPr/>
          </p:nvSpPr>
          <p:spPr>
            <a:xfrm>
              <a:off x="2991954" y="1862252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B9DACB3-0412-6099-1FD3-D55FC4831157}"/>
                </a:ext>
              </a:extLst>
            </p:cNvPr>
            <p:cNvSpPr/>
            <p:nvPr/>
          </p:nvSpPr>
          <p:spPr>
            <a:xfrm>
              <a:off x="3233419" y="1862251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6A4A8F6-7BC7-8B79-19FB-8895C69A04F9}"/>
                </a:ext>
              </a:extLst>
            </p:cNvPr>
            <p:cNvSpPr/>
            <p:nvPr/>
          </p:nvSpPr>
          <p:spPr>
            <a:xfrm>
              <a:off x="3474884" y="1862250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44D342B-5D0D-5370-644B-81D619628EDA}"/>
                </a:ext>
              </a:extLst>
            </p:cNvPr>
            <p:cNvSpPr/>
            <p:nvPr/>
          </p:nvSpPr>
          <p:spPr>
            <a:xfrm>
              <a:off x="3716349" y="1862249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EBE83A2-15F1-B868-167F-31EC07DF1AE4}"/>
                </a:ext>
              </a:extLst>
            </p:cNvPr>
            <p:cNvSpPr/>
            <p:nvPr/>
          </p:nvSpPr>
          <p:spPr>
            <a:xfrm>
              <a:off x="3957814" y="1862248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BDB520F-8869-04BE-E49A-DA9A4A5D5393}"/>
                </a:ext>
              </a:extLst>
            </p:cNvPr>
            <p:cNvSpPr/>
            <p:nvPr/>
          </p:nvSpPr>
          <p:spPr>
            <a:xfrm>
              <a:off x="4199279" y="1862247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B96561C-8838-B0CE-F028-C09B4B54C487}"/>
                </a:ext>
              </a:extLst>
            </p:cNvPr>
            <p:cNvSpPr/>
            <p:nvPr/>
          </p:nvSpPr>
          <p:spPr>
            <a:xfrm>
              <a:off x="4440744" y="1862246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A14CB14-B157-4865-8C54-AA1820D2B83A}"/>
                </a:ext>
              </a:extLst>
            </p:cNvPr>
            <p:cNvSpPr/>
            <p:nvPr/>
          </p:nvSpPr>
          <p:spPr>
            <a:xfrm>
              <a:off x="4682209" y="1862245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1EFFA7A-EB98-3939-98C5-AF4242760693}"/>
                </a:ext>
              </a:extLst>
            </p:cNvPr>
            <p:cNvSpPr/>
            <p:nvPr/>
          </p:nvSpPr>
          <p:spPr>
            <a:xfrm>
              <a:off x="4923674" y="1862244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3DA7F8B-07D9-83CF-98D5-5D64FB1C87FE}"/>
                </a:ext>
              </a:extLst>
            </p:cNvPr>
            <p:cNvSpPr/>
            <p:nvPr/>
          </p:nvSpPr>
          <p:spPr>
            <a:xfrm>
              <a:off x="5165139" y="1862243"/>
              <a:ext cx="122663" cy="1226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C6F7FFB-B5AA-9BB8-C2B9-4A2FAF8DF420}"/>
                </a:ext>
              </a:extLst>
            </p:cNvPr>
            <p:cNvSpPr/>
            <p:nvPr/>
          </p:nvSpPr>
          <p:spPr>
            <a:xfrm>
              <a:off x="5406604" y="1862242"/>
              <a:ext cx="122663" cy="12266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B4D1C3-513F-746E-D20D-D1C7EF105764}"/>
              </a:ext>
            </a:extLst>
          </p:cNvPr>
          <p:cNvGrpSpPr/>
          <p:nvPr/>
        </p:nvGrpSpPr>
        <p:grpSpPr>
          <a:xfrm>
            <a:off x="7315745" y="1631655"/>
            <a:ext cx="3173759" cy="358407"/>
            <a:chOff x="2472564" y="2159517"/>
            <a:chExt cx="3173759" cy="35840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F76FCD4-34C7-FC98-3D9F-13C8B4E62E47}"/>
                </a:ext>
              </a:extLst>
            </p:cNvPr>
            <p:cNvSpPr txBox="1"/>
            <p:nvPr/>
          </p:nvSpPr>
          <p:spPr>
            <a:xfrm>
              <a:off x="2472564" y="224092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669EDFD-4DC2-F0A1-E45E-2AC9933438E0}"/>
                </a:ext>
              </a:extLst>
            </p:cNvPr>
            <p:cNvSpPr txBox="1"/>
            <p:nvPr/>
          </p:nvSpPr>
          <p:spPr>
            <a:xfrm>
              <a:off x="2714029" y="22341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18FCF1-2553-089C-9EA0-DB7F50CF1C89}"/>
                </a:ext>
              </a:extLst>
            </p:cNvPr>
            <p:cNvSpPr txBox="1"/>
            <p:nvPr/>
          </p:nvSpPr>
          <p:spPr>
            <a:xfrm>
              <a:off x="2955494" y="222735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FA724E4-3FAE-3ABD-E4F5-FA5A885430DE}"/>
                </a:ext>
              </a:extLst>
            </p:cNvPr>
            <p:cNvSpPr txBox="1"/>
            <p:nvPr/>
          </p:nvSpPr>
          <p:spPr>
            <a:xfrm>
              <a:off x="3196959" y="222057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7533AE7-8ED9-4331-3254-592A037C3B29}"/>
                </a:ext>
              </a:extLst>
            </p:cNvPr>
            <p:cNvSpPr txBox="1"/>
            <p:nvPr/>
          </p:nvSpPr>
          <p:spPr>
            <a:xfrm>
              <a:off x="3438424" y="221378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CF7BBE6-86F3-B7E0-1175-C2AD3D66FABF}"/>
                </a:ext>
              </a:extLst>
            </p:cNvPr>
            <p:cNvSpPr txBox="1"/>
            <p:nvPr/>
          </p:nvSpPr>
          <p:spPr>
            <a:xfrm>
              <a:off x="3679889" y="220700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367E220-FB89-F3AA-3EA0-F3439C152620}"/>
                </a:ext>
              </a:extLst>
            </p:cNvPr>
            <p:cNvSpPr txBox="1"/>
            <p:nvPr/>
          </p:nvSpPr>
          <p:spPr>
            <a:xfrm>
              <a:off x="3921354" y="220022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BF643E5-8992-3487-4ECC-34BC69BD4A3E}"/>
                </a:ext>
              </a:extLst>
            </p:cNvPr>
            <p:cNvSpPr txBox="1"/>
            <p:nvPr/>
          </p:nvSpPr>
          <p:spPr>
            <a:xfrm>
              <a:off x="4162819" y="219343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8B22BB3-F2BB-4926-9449-83003BDC8A1A}"/>
                </a:ext>
              </a:extLst>
            </p:cNvPr>
            <p:cNvSpPr txBox="1"/>
            <p:nvPr/>
          </p:nvSpPr>
          <p:spPr>
            <a:xfrm>
              <a:off x="4404284" y="21866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B1C75A4-7CEE-AEE0-009D-6CDC4430E50E}"/>
                </a:ext>
              </a:extLst>
            </p:cNvPr>
            <p:cNvSpPr txBox="1"/>
            <p:nvPr/>
          </p:nvSpPr>
          <p:spPr>
            <a:xfrm>
              <a:off x="4645749" y="217986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07D4BDD-77FF-B7C4-3BA8-9B5154BB3BAB}"/>
                </a:ext>
              </a:extLst>
            </p:cNvPr>
            <p:cNvSpPr txBox="1"/>
            <p:nvPr/>
          </p:nvSpPr>
          <p:spPr>
            <a:xfrm>
              <a:off x="4825433" y="2166301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8C120B0-4A30-6F33-A9A1-567C8C47B14B}"/>
                </a:ext>
              </a:extLst>
            </p:cNvPr>
            <p:cNvSpPr txBox="1"/>
            <p:nvPr/>
          </p:nvSpPr>
          <p:spPr>
            <a:xfrm>
              <a:off x="5076631" y="2159517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B71A72C-35F3-3566-486E-9483638D84D4}"/>
                </a:ext>
              </a:extLst>
            </p:cNvPr>
            <p:cNvSpPr txBox="1"/>
            <p:nvPr/>
          </p:nvSpPr>
          <p:spPr>
            <a:xfrm>
              <a:off x="5304563" y="2159517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12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114055A-8910-D2D6-D441-2D07A5654B24}"/>
              </a:ext>
            </a:extLst>
          </p:cNvPr>
          <p:cNvSpPr txBox="1"/>
          <p:nvPr/>
        </p:nvSpPr>
        <p:spPr>
          <a:xfrm>
            <a:off x="8123514" y="2246856"/>
            <a:ext cx="151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Coprime array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379EA9-6095-F474-87C7-7E6606D0C628}"/>
              </a:ext>
            </a:extLst>
          </p:cNvPr>
          <p:cNvSpPr txBox="1"/>
          <p:nvPr/>
        </p:nvSpPr>
        <p:spPr>
          <a:xfrm>
            <a:off x="8358364" y="3139482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ULA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59A5C19-F9AE-4C8F-42FC-8EFA06280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233" y="2867394"/>
            <a:ext cx="4234668" cy="948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0C3F6F-4A1A-145B-9F81-D4E1AB4A71FA}"/>
                  </a:ext>
                </a:extLst>
              </p:cNvPr>
              <p:cNvSpPr txBox="1"/>
              <p:nvPr/>
            </p:nvSpPr>
            <p:spPr>
              <a:xfrm>
                <a:off x="7466029" y="3761295"/>
                <a:ext cx="3082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[1,0,0,1,0,1,1,0,0,1,1,0,1]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0C3F6F-4A1A-145B-9F81-D4E1AB4A7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029" y="3761295"/>
                <a:ext cx="308289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FDFEB6C0-7FD3-D0F6-AAA7-FE5BEC8E1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8409" y="4130627"/>
            <a:ext cx="2871686" cy="98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2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23C97-416A-008A-9F6E-1F6483E65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0CC9C53D-4D43-8B8B-1B47-83C9FFCA5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Off-Grid Direction-of-Arrival Estimation Using Coprime Array Interpolation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C695AEA-A169-ABFB-757F-CE5A96B3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7618C3-86AC-ECE3-EB5C-EF4DF4AF67B0}"/>
                  </a:ext>
                </a:extLst>
              </p:cNvPr>
              <p:cNvSpPr txBox="1"/>
              <p:nvPr/>
            </p:nvSpPr>
            <p:spPr>
              <a:xfrm>
                <a:off x="656605" y="912927"/>
                <a:ext cx="11405879" cy="5901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Covariance matrix for the Augmented ULA is 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correlations in the rows and columns corresponding to the missing sensors are zeros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non-zero elements are the correlations of the actual signals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𝕊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dirty="0"/>
                  <a:t>received in the coprime array.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full covariance matrix can be recovered by solving the following optimization problem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Once the full covariance matrix is obtained, DOA can be estimated using any method like MUSIC</a:t>
                </a:r>
              </a:p>
              <a:p>
                <a:pPr>
                  <a:spcAft>
                    <a:spcPts val="900"/>
                  </a:spcAft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7618C3-86AC-ECE3-EB5C-EF4DF4AF6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05" y="912927"/>
                <a:ext cx="11405879" cy="5901616"/>
              </a:xfrm>
              <a:prstGeom prst="rect">
                <a:avLst/>
              </a:prstGeom>
              <a:blipFill>
                <a:blip r:embed="rId3"/>
                <a:stretch>
                  <a:fillRect l="-445" t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8A62E75-AB35-D148-A56E-167798B37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097" y="1331831"/>
            <a:ext cx="3856859" cy="709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FB629-4A6C-DDF5-9604-E1AE87D3D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691" y="4067842"/>
            <a:ext cx="4483635" cy="187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26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A0468-DE80-75E6-DC8F-70AA1E4E3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406F5A20-85CA-EB5A-5AEB-46070EC94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Possible Research Direction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D17BBAD-B1DB-A937-41EB-73E7CD29E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5497E-1F82-30BC-BADC-DAE19A4B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05" y="1573960"/>
            <a:ext cx="5513399" cy="2956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3B4A14-7BE6-0848-AA75-523099120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125" y="1362945"/>
            <a:ext cx="5365875" cy="31679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230581-885E-6A18-62AA-1A4D36EF0180}"/>
              </a:ext>
            </a:extLst>
          </p:cNvPr>
          <p:cNvSpPr txBox="1"/>
          <p:nvPr/>
        </p:nvSpPr>
        <p:spPr>
          <a:xfrm>
            <a:off x="1957754" y="4883930"/>
            <a:ext cx="1837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Communication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ECE9B2-BAAC-9824-B5B4-33E84F513270}"/>
              </a:ext>
            </a:extLst>
          </p:cNvPr>
          <p:cNvSpPr txBox="1"/>
          <p:nvPr/>
        </p:nvSpPr>
        <p:spPr>
          <a:xfrm>
            <a:off x="8745415" y="4903546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Radar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B7E65F-29E5-17B7-F008-9B8F26E9A342}"/>
              </a:ext>
            </a:extLst>
          </p:cNvPr>
          <p:cNvSpPr txBox="1"/>
          <p:nvPr/>
        </p:nvSpPr>
        <p:spPr>
          <a:xfrm>
            <a:off x="5427784" y="794437"/>
            <a:ext cx="19903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DOA estimation</a:t>
            </a:r>
          </a:p>
        </p:txBody>
      </p:sp>
    </p:spTree>
    <p:extLst>
      <p:ext uri="{BB962C8B-B14F-4D97-AF65-F5344CB8AC3E}">
        <p14:creationId xmlns:p14="http://schemas.microsoft.com/office/powerpoint/2010/main" val="3365481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7D9AC-3840-1280-83BC-60A489734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6AC4EC03-E225-7A8D-DB4E-312E802D4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Possible Research Direction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1EA00C9A-D661-48DB-2761-796099F32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F3CF14-589D-26C7-E2DB-9F4F092A2407}"/>
              </a:ext>
            </a:extLst>
          </p:cNvPr>
          <p:cNvSpPr txBox="1"/>
          <p:nvPr/>
        </p:nvSpPr>
        <p:spPr>
          <a:xfrm>
            <a:off x="1957754" y="4883930"/>
            <a:ext cx="1837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Communication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E3690C-374A-0D00-F82F-1220D53AC421}"/>
              </a:ext>
            </a:extLst>
          </p:cNvPr>
          <p:cNvSpPr txBox="1"/>
          <p:nvPr/>
        </p:nvSpPr>
        <p:spPr>
          <a:xfrm>
            <a:off x="8745415" y="4903546"/>
            <a:ext cx="2343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Hybrid beamforming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ED68B-B45E-D26F-F990-22A9E867DAC9}"/>
              </a:ext>
            </a:extLst>
          </p:cNvPr>
          <p:cNvSpPr txBox="1"/>
          <p:nvPr/>
        </p:nvSpPr>
        <p:spPr>
          <a:xfrm>
            <a:off x="5427784" y="794437"/>
            <a:ext cx="17368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Beamforming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8FDA63-C9E9-32AE-4574-4BCE00D3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89" y="1455274"/>
            <a:ext cx="5595471" cy="29832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DCFA2B-C802-9842-32D0-D7E9383FE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956" y="1455274"/>
            <a:ext cx="5386007" cy="309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74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B300B-8B7E-A6B9-4210-399678327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A6026403-A057-712F-6FB6-83BF4E004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538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Other Applications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EE0727F-24F6-5183-C166-2B70FC16A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21A074-08E4-661C-7682-410E4DF92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68" y="1384658"/>
            <a:ext cx="6550556" cy="37567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A73777-E8F8-B7A3-1B7F-9286228D74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78" r="57482" b="5826"/>
          <a:stretch>
            <a:fillRect/>
          </a:stretch>
        </p:blipFill>
        <p:spPr>
          <a:xfrm>
            <a:off x="7875418" y="1039806"/>
            <a:ext cx="2517731" cy="19468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197077-DAD3-734C-A963-D11698C248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365" b="9018"/>
          <a:stretch>
            <a:fillRect/>
          </a:stretch>
        </p:blipFill>
        <p:spPr>
          <a:xfrm>
            <a:off x="7017186" y="3526538"/>
            <a:ext cx="3819664" cy="194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09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DFDA1-BBD0-5E2E-8775-9108C3F6F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497C36A8-D2AF-C263-81DE-0F7C1E9E6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Possible Research Direction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CF54A2A-899F-56F8-3B2B-B6C0E6AB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9A0A0-EF1A-4E49-DDD6-E7F430B04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954" y="1700087"/>
            <a:ext cx="7772400" cy="41881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BC0AEC-CE39-E76D-5062-CA6837055048}"/>
              </a:ext>
            </a:extLst>
          </p:cNvPr>
          <p:cNvSpPr txBox="1"/>
          <p:nvPr/>
        </p:nvSpPr>
        <p:spPr>
          <a:xfrm>
            <a:off x="3491538" y="969778"/>
            <a:ext cx="5690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ISAC (integrated sensing and communication) system</a:t>
            </a:r>
          </a:p>
        </p:txBody>
      </p:sp>
    </p:spTree>
    <p:extLst>
      <p:ext uri="{BB962C8B-B14F-4D97-AF65-F5344CB8AC3E}">
        <p14:creationId xmlns:p14="http://schemas.microsoft.com/office/powerpoint/2010/main" val="1715251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A4544-C1AA-9F55-C159-04F9BAFC7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E9F6FFB1-AECD-18DC-D17D-20E22D031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05" y="50063"/>
            <a:ext cx="119047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References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ABF6AC9-6D4A-820F-B17A-15FAE027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7AEF2A-5698-1E0C-1EC7-D34F19B4068E}"/>
              </a:ext>
            </a:extLst>
          </p:cNvPr>
          <p:cNvSpPr txBox="1"/>
          <p:nvPr/>
        </p:nvSpPr>
        <p:spPr>
          <a:xfrm>
            <a:off x="960823" y="962397"/>
            <a:ext cx="10902461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/>
              <a:t>Don H. Johnson and Dan E. Dudgeon, Array Signal Processing: Concepts and Techniques. Prentice Hall, 1993.</a:t>
            </a:r>
          </a:p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/>
              <a:t>Harry L. Van Trees, Optimum Array Processing: Part IV of Detection, Estimation, and Modulation Theory. Wiley, 2002.</a:t>
            </a:r>
          </a:p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/>
              <a:t>H. Karim and M. Viberg, “Two decades of array signal processing research,” IEEE Signal Processing Magazine, July 1996.</a:t>
            </a:r>
          </a:p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/>
              <a:t>A. Paulraj, B. </a:t>
            </a:r>
            <a:r>
              <a:rPr lang="en-US" dirty="0" err="1"/>
              <a:t>Ottersten</a:t>
            </a:r>
            <a:r>
              <a:rPr lang="en-US" dirty="0"/>
              <a:t>, R. Roy, A. Swindlehurst, G. Xu, and T. </a:t>
            </a:r>
            <a:r>
              <a:rPr lang="en-US" dirty="0" err="1"/>
              <a:t>Kialath</a:t>
            </a:r>
            <a:r>
              <a:rPr lang="en-US" dirty="0"/>
              <a:t>, “Subspace Methods for Directions-of-Arrival Estimation,” in N. K. Bose and C. R. Rao (eds.), Handbook of Statistics, 1993. </a:t>
            </a:r>
          </a:p>
        </p:txBody>
      </p:sp>
      <p:pic>
        <p:nvPicPr>
          <p:cNvPr id="4" name="Picture 2" descr="http://www.planwallpaper.com/static/images/thank-you-clothesline-752x483.jpg">
            <a:extLst>
              <a:ext uri="{FF2B5EF4-FFF2-40B4-BE49-F238E27FC236}">
                <a16:creationId xmlns:a16="http://schemas.microsoft.com/office/drawing/2014/main" id="{C89E32F4-BAC8-386C-E33D-EFD752F7C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840" y="4692469"/>
            <a:ext cx="3066510" cy="196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896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6B1F8-11F2-69E3-47AB-ABD7FA5D2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92E2B20C-31A5-96BC-534A-CEDF642FF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8377" y="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Signal Processing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861309F-0464-A91B-B5C5-FC2D13E4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15300-835D-9484-20F7-BE5DD2F11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150" y="946150"/>
            <a:ext cx="69977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85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668C2-FA7F-A4F3-2206-05E3D8E01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A3E0B507-6997-7945-E619-C8B4C2A4A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325" y="-3810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Configuration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550E6C7-28D8-F790-1D89-207F343CE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648BC8-1470-F945-7350-9643CE898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17" y="836210"/>
            <a:ext cx="4341698" cy="25379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4C4CAB4-DDBE-8CAC-1522-12C7F660FFAA}"/>
              </a:ext>
            </a:extLst>
          </p:cNvPr>
          <p:cNvGrpSpPr/>
          <p:nvPr/>
        </p:nvGrpSpPr>
        <p:grpSpPr>
          <a:xfrm>
            <a:off x="5879912" y="941627"/>
            <a:ext cx="5334727" cy="2798869"/>
            <a:chOff x="531299" y="3562683"/>
            <a:chExt cx="5334727" cy="27988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B32E5E7-9BC8-2872-FAF5-030D82474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11434"/>
            <a:stretch>
              <a:fillRect/>
            </a:stretch>
          </p:blipFill>
          <p:spPr>
            <a:xfrm>
              <a:off x="531299" y="3562683"/>
              <a:ext cx="5334727" cy="251877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72993D-1EB1-D8AE-76F3-6DE949E9C75D}"/>
                </a:ext>
              </a:extLst>
            </p:cNvPr>
            <p:cNvSpPr txBox="1"/>
            <p:nvPr/>
          </p:nvSpPr>
          <p:spPr>
            <a:xfrm>
              <a:off x="2016691" y="5961442"/>
              <a:ext cx="20105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Radiation pattern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E55FB5-9C44-5B66-065F-612E6306F411}"/>
              </a:ext>
            </a:extLst>
          </p:cNvPr>
          <p:cNvGrpSpPr/>
          <p:nvPr/>
        </p:nvGrpSpPr>
        <p:grpSpPr>
          <a:xfrm>
            <a:off x="7409922" y="3973035"/>
            <a:ext cx="4782078" cy="2264927"/>
            <a:chOff x="6453219" y="4034423"/>
            <a:chExt cx="5373683" cy="23271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527AA0-ED64-0DCF-39F7-11E863902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3219" y="4034423"/>
              <a:ext cx="5373683" cy="19270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B9D13A-90F3-B578-77CD-100D21BB9C8C}"/>
                </a:ext>
              </a:extLst>
            </p:cNvPr>
            <p:cNvSpPr txBox="1"/>
            <p:nvPr/>
          </p:nvSpPr>
          <p:spPr>
            <a:xfrm>
              <a:off x="7748777" y="5961442"/>
              <a:ext cx="18497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Array Geometry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2486885-1EF9-CC83-6649-2FA94F685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2941" y="4628600"/>
            <a:ext cx="1778000" cy="50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51C72E-E2EA-5CA3-7338-E4BF937D8B1F}"/>
              </a:ext>
            </a:extLst>
          </p:cNvPr>
          <p:cNvSpPr txBox="1"/>
          <p:nvPr/>
        </p:nvSpPr>
        <p:spPr>
          <a:xfrm>
            <a:off x="851117" y="4628600"/>
            <a:ext cx="15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Uniform array: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814AD9-BA56-89AF-FFEE-8BB0EB3EE880}"/>
              </a:ext>
            </a:extLst>
          </p:cNvPr>
          <p:cNvSpPr txBox="1"/>
          <p:nvPr/>
        </p:nvSpPr>
        <p:spPr>
          <a:xfrm>
            <a:off x="861001" y="5235880"/>
            <a:ext cx="1468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 uniform/</a:t>
            </a:r>
          </a:p>
          <a:p>
            <a:r>
              <a:rPr lang="en-US" dirty="0"/>
              <a:t> sparse array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3531A9-32C1-CD4C-72DF-5B505A0393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2322" y="5414663"/>
            <a:ext cx="4927600" cy="444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0A8331-C9D6-051D-24C9-38430EB1D235}"/>
              </a:ext>
            </a:extLst>
          </p:cNvPr>
          <p:cNvSpPr txBox="1"/>
          <p:nvPr/>
        </p:nvSpPr>
        <p:spPr>
          <a:xfrm>
            <a:off x="2054233" y="5937171"/>
            <a:ext cx="193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Sensor Locations</a:t>
            </a:r>
          </a:p>
        </p:txBody>
      </p:sp>
    </p:spTree>
    <p:extLst>
      <p:ext uri="{BB962C8B-B14F-4D97-AF65-F5344CB8AC3E}">
        <p14:creationId xmlns:p14="http://schemas.microsoft.com/office/powerpoint/2010/main" val="2507651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A01CF-51B8-9C85-32D2-3D8375FE6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76EEAFAC-16B7-73BD-9112-3BB5BB22E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325" y="-3810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Signal Model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B4C353CD-59DF-1942-3C22-90C6EA27A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F9095-FFFF-F80B-BAE8-C30F8EE69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919" y="3251271"/>
            <a:ext cx="7056330" cy="24658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CEEFF9-C658-D37A-5B0F-62E694C6EE32}"/>
                  </a:ext>
                </a:extLst>
              </p:cNvPr>
              <p:cNvSpPr txBox="1"/>
              <p:nvPr/>
            </p:nvSpPr>
            <p:spPr>
              <a:xfrm>
                <a:off x="910224" y="1140839"/>
                <a:ext cx="8292231" cy="1669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Uniform linear array (ULA):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number of antennas</a:t>
                </a:r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interelement spacing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Signal encounters a propagation delay as it travel across different sensors.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CEEFF9-C658-D37A-5B0F-62E694C6E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4" y="1140839"/>
                <a:ext cx="8292231" cy="1669688"/>
              </a:xfrm>
              <a:prstGeom prst="rect">
                <a:avLst/>
              </a:prstGeom>
              <a:blipFill>
                <a:blip r:embed="rId4"/>
                <a:stretch>
                  <a:fillRect l="-612" t="-150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4429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84A5F-F8B8-C74A-FB3D-7FE1A18E5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11A82539-14CB-2326-8DBD-9E3C396D2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325" y="-3810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Signal Model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9D37F49-2028-5A68-7F44-F61F68FD7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EE621-14E1-7AAD-065A-77F6CE225937}"/>
                  </a:ext>
                </a:extLst>
              </p:cNvPr>
              <p:cNvSpPr txBox="1"/>
              <p:nvPr/>
            </p:nvSpPr>
            <p:spPr>
              <a:xfrm>
                <a:off x="910224" y="1140839"/>
                <a:ext cx="10889294" cy="4222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Consider a narrowband signal with carrier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Narrowband signal model: </a:t>
                </a:r>
                <a:r>
                  <a:rPr lang="en-US" sz="2000" dirty="0"/>
                  <a:t>waveform does not change over all antennas. Only phase changes.</a:t>
                </a:r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Phase difference: </a:t>
                </a:r>
              </a:p>
              <a:p>
                <a:pPr>
                  <a:spcAft>
                    <a:spcPts val="900"/>
                  </a:spcAft>
                  <a:tabLst>
                    <a:tab pos="334963" algn="l"/>
                  </a:tabLst>
                </a:pPr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𝜔𝜏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342900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  <a:tabLst>
                    <a:tab pos="334963" algn="l"/>
                  </a:tabLst>
                </a:pPr>
                <a:r>
                  <a:rPr lang="en-US" sz="2000" dirty="0"/>
                  <a:t>Narrowband assumption: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>
                  <a:spcAft>
                    <a:spcPts val="900"/>
                  </a:spcAft>
                </a:pPr>
                <a:endParaRPr lang="en-US" sz="2000" dirty="0"/>
              </a:p>
              <a:p>
                <a:pPr>
                  <a:spcAft>
                    <a:spcPts val="900"/>
                  </a:spcAft>
                </a:pPr>
                <a:endParaRPr lang="en-US" sz="2000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800100" lvl="1" indent="-34290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EE621-14E1-7AAD-065A-77F6CE225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4" y="1140839"/>
                <a:ext cx="10889294" cy="4222566"/>
              </a:xfrm>
              <a:prstGeom prst="rect">
                <a:avLst/>
              </a:prstGeom>
              <a:blipFill>
                <a:blip r:embed="rId3"/>
                <a:stretch>
                  <a:fillRect l="-466" t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84BA9C5-2144-97DC-7D51-C125F9EAD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209" y="2279129"/>
            <a:ext cx="3820875" cy="29685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4F9956-6383-7199-340F-7FF22C768B3C}"/>
              </a:ext>
            </a:extLst>
          </p:cNvPr>
          <p:cNvSpPr/>
          <p:nvPr/>
        </p:nvSpPr>
        <p:spPr>
          <a:xfrm>
            <a:off x="10231643" y="4141069"/>
            <a:ext cx="313150" cy="3432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FDE19A-F314-C9E9-E9FF-7E4B0F9D39C8}"/>
              </a:ext>
            </a:extLst>
          </p:cNvPr>
          <p:cNvCxnSpPr/>
          <p:nvPr/>
        </p:nvCxnSpPr>
        <p:spPr>
          <a:xfrm flipV="1">
            <a:off x="10544793" y="3745282"/>
            <a:ext cx="501041" cy="3957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18E8375-055A-8DD0-EA80-856B8DF39DD1}"/>
              </a:ext>
            </a:extLst>
          </p:cNvPr>
          <p:cNvSpPr txBox="1"/>
          <p:nvPr/>
        </p:nvSpPr>
        <p:spPr>
          <a:xfrm>
            <a:off x="10736335" y="3053208"/>
            <a:ext cx="1415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Narrowband </a:t>
            </a:r>
          </a:p>
          <a:p>
            <a:r>
              <a:rPr lang="en-US" dirty="0"/>
              <a:t>assumption</a:t>
            </a:r>
          </a:p>
        </p:txBody>
      </p:sp>
    </p:spTree>
    <p:extLst>
      <p:ext uri="{BB962C8B-B14F-4D97-AF65-F5344CB8AC3E}">
        <p14:creationId xmlns:p14="http://schemas.microsoft.com/office/powerpoint/2010/main" val="1770208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91C9B-E08A-6527-7410-BB18BDB68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F33EAA70-66AB-0201-744D-4C9FFB853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325" y="-38100"/>
            <a:ext cx="7627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Calibri" panose="020F0502020204030204" pitchFamily="34" charset="0"/>
                <a:ea typeface="宋体" pitchFamily="2" charset="-122"/>
                <a:cs typeface="+mj-cs"/>
              </a:rPr>
              <a:t>Array Signal Model: Steering vector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4AD658C4-B10D-FAEA-D12E-57B0D9CF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2888" y="6553200"/>
            <a:ext cx="2133600" cy="304800"/>
          </a:xfrm>
        </p:spPr>
        <p:txBody>
          <a:bodyPr/>
          <a:lstStyle/>
          <a:p>
            <a:pPr>
              <a:defRPr/>
            </a:pPr>
            <a:fld id="{2D791DB8-5D1D-4AB0-BA97-3D1C7BE5AB1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A2660-F5E3-E8A8-77E2-FA6FDE3F830E}"/>
              </a:ext>
            </a:extLst>
          </p:cNvPr>
          <p:cNvSpPr txBox="1"/>
          <p:nvPr/>
        </p:nvSpPr>
        <p:spPr>
          <a:xfrm>
            <a:off x="1002082" y="1054000"/>
            <a:ext cx="64147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Received signal vector for a uniform linear array (ULA):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B27FD-1449-8405-7919-1A1742A64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76" y="1847927"/>
            <a:ext cx="8618412" cy="432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51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1644</Words>
  <Application>Microsoft Macintosh PowerPoint</Application>
  <PresentationFormat>Widescreen</PresentationFormat>
  <Paragraphs>319</Paragraphs>
  <Slides>41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Agency FB</vt:lpstr>
      <vt:lpstr>Arial</vt:lpstr>
      <vt:lpstr>Arial-BoldMT</vt:lpstr>
      <vt:lpstr>ArialMT</vt:lpstr>
      <vt:lpstr>Calibri</vt:lpstr>
      <vt:lpstr>Cambria Math</vt:lpstr>
      <vt:lpstr>Times New Roman</vt:lpstr>
      <vt:lpstr>TimesNewRomanPS-BoldMT</vt:lpstr>
      <vt:lpstr>Wingdings-Regular</vt:lpstr>
      <vt:lpstr>Office Theme</vt:lpstr>
      <vt:lpstr>An Overview of Array Signal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Cross-Layer Design  for Precoding and Scheduling  in Multicell Satellite Communications</dc:title>
  <dc:creator>YZ</dc:creator>
  <cp:lastModifiedBy>Md. Saidur Rahman Pavel</cp:lastModifiedBy>
  <cp:revision>28</cp:revision>
  <cp:lastPrinted>2020-10-13T21:24:28Z</cp:lastPrinted>
  <dcterms:created xsi:type="dcterms:W3CDTF">2019-07-08T17:12:09Z</dcterms:created>
  <dcterms:modified xsi:type="dcterms:W3CDTF">2025-05-29T16:30:46Z</dcterms:modified>
</cp:coreProperties>
</file>